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1"/>
  </p:sldMasterIdLst>
  <p:notesMasterIdLst>
    <p:notesMasterId r:id="rId91"/>
  </p:notesMasterIdLst>
  <p:handoutMasterIdLst>
    <p:handoutMasterId r:id="rId92"/>
  </p:handoutMasterIdLst>
  <p:sldIdLst>
    <p:sldId id="364" r:id="rId2"/>
    <p:sldId id="275" r:id="rId3"/>
    <p:sldId id="410" r:id="rId4"/>
    <p:sldId id="290" r:id="rId5"/>
    <p:sldId id="359" r:id="rId6"/>
    <p:sldId id="593" r:id="rId7"/>
    <p:sldId id="445" r:id="rId8"/>
    <p:sldId id="595" r:id="rId9"/>
    <p:sldId id="661" r:id="rId10"/>
    <p:sldId id="596" r:id="rId11"/>
    <p:sldId id="658" r:id="rId12"/>
    <p:sldId id="597" r:id="rId13"/>
    <p:sldId id="598" r:id="rId14"/>
    <p:sldId id="599" r:id="rId15"/>
    <p:sldId id="659" r:id="rId16"/>
    <p:sldId id="600" r:id="rId17"/>
    <p:sldId id="601" r:id="rId18"/>
    <p:sldId id="602" r:id="rId19"/>
    <p:sldId id="603" r:id="rId20"/>
    <p:sldId id="604" r:id="rId21"/>
    <p:sldId id="605" r:id="rId22"/>
    <p:sldId id="606" r:id="rId23"/>
    <p:sldId id="607" r:id="rId24"/>
    <p:sldId id="637" r:id="rId25"/>
    <p:sldId id="608" r:id="rId26"/>
    <p:sldId id="609" r:id="rId27"/>
    <p:sldId id="638" r:id="rId28"/>
    <p:sldId id="639" r:id="rId29"/>
    <p:sldId id="610" r:id="rId30"/>
    <p:sldId id="611" r:id="rId31"/>
    <p:sldId id="612" r:id="rId32"/>
    <p:sldId id="613" r:id="rId33"/>
    <p:sldId id="543" r:id="rId34"/>
    <p:sldId id="614" r:id="rId35"/>
    <p:sldId id="660" r:id="rId36"/>
    <p:sldId id="615" r:id="rId37"/>
    <p:sldId id="616" r:id="rId38"/>
    <p:sldId id="617" r:id="rId39"/>
    <p:sldId id="654" r:id="rId40"/>
    <p:sldId id="655" r:id="rId41"/>
    <p:sldId id="642" r:id="rId42"/>
    <p:sldId id="574" r:id="rId43"/>
    <p:sldId id="656" r:id="rId44"/>
    <p:sldId id="620" r:id="rId45"/>
    <p:sldId id="664" r:id="rId46"/>
    <p:sldId id="621" r:id="rId47"/>
    <p:sldId id="622" r:id="rId48"/>
    <p:sldId id="623" r:id="rId49"/>
    <p:sldId id="624" r:id="rId50"/>
    <p:sldId id="625" r:id="rId51"/>
    <p:sldId id="558" r:id="rId52"/>
    <p:sldId id="627" r:id="rId53"/>
    <p:sldId id="628" r:id="rId54"/>
    <p:sldId id="629" r:id="rId55"/>
    <p:sldId id="626" r:id="rId56"/>
    <p:sldId id="630" r:id="rId57"/>
    <p:sldId id="662" r:id="rId58"/>
    <p:sldId id="631" r:id="rId59"/>
    <p:sldId id="589" r:id="rId60"/>
    <p:sldId id="590" r:id="rId61"/>
    <p:sldId id="632" r:id="rId62"/>
    <p:sldId id="644" r:id="rId63"/>
    <p:sldId id="645" r:id="rId64"/>
    <p:sldId id="646" r:id="rId65"/>
    <p:sldId id="647" r:id="rId66"/>
    <p:sldId id="648" r:id="rId67"/>
    <p:sldId id="649" r:id="rId68"/>
    <p:sldId id="650" r:id="rId69"/>
    <p:sldId id="651" r:id="rId70"/>
    <p:sldId id="640" r:id="rId71"/>
    <p:sldId id="633" r:id="rId72"/>
    <p:sldId id="634" r:id="rId73"/>
    <p:sldId id="666" r:id="rId74"/>
    <p:sldId id="635" r:id="rId75"/>
    <p:sldId id="636" r:id="rId76"/>
    <p:sldId id="594" r:id="rId77"/>
    <p:sldId id="653" r:id="rId78"/>
    <p:sldId id="559" r:id="rId79"/>
    <p:sldId id="376" r:id="rId80"/>
    <p:sldId id="517" r:id="rId81"/>
    <p:sldId id="406" r:id="rId82"/>
    <p:sldId id="447" r:id="rId83"/>
    <p:sldId id="366" r:id="rId84"/>
    <p:sldId id="372" r:id="rId85"/>
    <p:sldId id="393" r:id="rId86"/>
    <p:sldId id="663" r:id="rId87"/>
    <p:sldId id="579" r:id="rId88"/>
    <p:sldId id="667" r:id="rId89"/>
    <p:sldId id="397" r:id="rId90"/>
  </p:sldIdLst>
  <p:sldSz cx="9144000" cy="6858000" type="screen4x3"/>
  <p:notesSz cx="7104063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F5FA7"/>
    <a:srgbClr val="0033CC"/>
    <a:srgbClr val="666699"/>
    <a:srgbClr val="00CC66"/>
    <a:srgbClr val="339933"/>
    <a:srgbClr val="669900"/>
    <a:srgbClr val="99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7" autoAdjust="0"/>
    <p:restoredTop sz="83909" autoAdjust="0"/>
  </p:normalViewPr>
  <p:slideViewPr>
    <p:cSldViewPr>
      <p:cViewPr>
        <p:scale>
          <a:sx n="66" d="100"/>
          <a:sy n="66" d="100"/>
        </p:scale>
        <p:origin x="187" y="-274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361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789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80072" cy="51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04" tIns="47703" rIns="95404" bIns="4770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992" y="0"/>
            <a:ext cx="3080071" cy="51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04" tIns="47703" rIns="95404" bIns="4770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373"/>
            <a:ext cx="3080072" cy="51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04" tIns="47703" rIns="95404" bIns="4770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992" y="9723373"/>
            <a:ext cx="3080071" cy="51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04" tIns="47703" rIns="95404" bIns="4770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98BD4A8-0F5F-460F-AAEB-70A5AA146B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80072" cy="51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04" tIns="47703" rIns="95404" bIns="4770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992" y="0"/>
            <a:ext cx="3080071" cy="51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04" tIns="47703" rIns="95404" bIns="4770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85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209" y="4862503"/>
            <a:ext cx="5209646" cy="4606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04" tIns="47703" rIns="95404" bIns="47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373"/>
            <a:ext cx="3080072" cy="51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04" tIns="47703" rIns="95404" bIns="4770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992" y="9723373"/>
            <a:ext cx="3080071" cy="51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04" tIns="47703" rIns="95404" bIns="4770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BCEED15-62DA-4C3B-A91D-F1C9C724E3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CEED15-62DA-4C3B-A91D-F1C9C724E3A1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09F8B2-3EFF-4FD5-8D95-B0EF066A5EB1}" type="slidenum">
              <a:rPr lang="it-IT" smtClean="0"/>
              <a:pPr/>
              <a:t>10</a:t>
            </a:fld>
            <a:endParaRPr lang="it-IT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1.2</a:t>
            </a:r>
            <a:r>
              <a:rPr lang="it-IT" baseline="0" dirty="0" smtClean="0"/>
              <a:t>  </a:t>
            </a:r>
            <a:r>
              <a:rPr lang="it-IT" dirty="0" smtClean="0"/>
              <a:t>Lo Tata’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09F8B2-3EFF-4FD5-8D95-B0EF066A5EB1}" type="slidenum">
              <a:rPr lang="it-IT" smtClean="0"/>
              <a:pPr/>
              <a:t>11</a:t>
            </a:fld>
            <a:endParaRPr lang="it-IT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1.2</a:t>
            </a:r>
            <a:r>
              <a:rPr lang="it-IT" baseline="0" dirty="0" smtClean="0"/>
              <a:t>  </a:t>
            </a:r>
            <a:r>
              <a:rPr lang="it-IT" dirty="0" smtClean="0"/>
              <a:t>Lo Tata’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A011CE-8F69-4961-8040-99488B480605}" type="slidenum">
              <a:rPr lang="it-IT" smtClean="0"/>
              <a:pPr/>
              <a:t>12</a:t>
            </a:fld>
            <a:endParaRPr lang="it-IT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i="1" dirty="0" smtClean="0"/>
              <a:t>1.3  </a:t>
            </a:r>
            <a:r>
              <a:rPr lang="it-IT" i="1" dirty="0" err="1" smtClean="0"/>
              <a:t>Ass</a:t>
            </a:r>
            <a:r>
              <a:rPr lang="it-IT" i="1" dirty="0" smtClean="0"/>
              <a:t> San Maurizio</a:t>
            </a:r>
            <a:r>
              <a:rPr lang="it-IT" dirty="0" smtClean="0"/>
              <a:t> 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F6495-0AF7-48D1-B88D-DB34633293E1}" type="slidenum">
              <a:rPr lang="it-IT" smtClean="0"/>
              <a:pPr/>
              <a:t>13</a:t>
            </a:fld>
            <a:endParaRPr lang="it-IT" smtClean="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1.4   </a:t>
            </a:r>
            <a:r>
              <a:rPr lang="it-IT" i="1" dirty="0" err="1" smtClean="0"/>
              <a:t>Ass</a:t>
            </a:r>
            <a:r>
              <a:rPr lang="it-IT" i="1" dirty="0" smtClean="0"/>
              <a:t> San Maurizio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CB31C3-76EC-48DF-9DDC-F5F1E066E551}" type="slidenum">
              <a:rPr lang="it-IT" smtClean="0"/>
              <a:pPr/>
              <a:t>14</a:t>
            </a:fld>
            <a:endParaRPr lang="it-IT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1.5   </a:t>
            </a:r>
            <a:r>
              <a:rPr lang="it-IT" i="1" dirty="0" err="1" smtClean="0"/>
              <a:t>Ass</a:t>
            </a:r>
            <a:r>
              <a:rPr lang="it-IT" i="1" dirty="0" smtClean="0"/>
              <a:t> Lo Tata'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CB31C3-76EC-48DF-9DDC-F5F1E066E551}" type="slidenum">
              <a:rPr lang="it-IT" smtClean="0"/>
              <a:pPr/>
              <a:t>15</a:t>
            </a:fld>
            <a:endParaRPr lang="it-IT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1.5   </a:t>
            </a:r>
            <a:r>
              <a:rPr lang="it-IT" i="1" dirty="0" err="1" smtClean="0"/>
              <a:t>Ass</a:t>
            </a:r>
            <a:r>
              <a:rPr lang="it-IT" i="1" dirty="0" smtClean="0"/>
              <a:t> Lo Tata'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8A0C8D-72C0-41BA-BD3F-6A5BEC23FDC8}" type="slidenum">
              <a:rPr lang="it-IT" smtClean="0"/>
              <a:pPr/>
              <a:t>16</a:t>
            </a:fld>
            <a:endParaRPr lang="it-IT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i="1" dirty="0" smtClean="0"/>
              <a:t>1.6   </a:t>
            </a:r>
            <a:r>
              <a:rPr lang="it-IT" i="1" dirty="0" err="1" smtClean="0"/>
              <a:t>Ass</a:t>
            </a:r>
            <a:r>
              <a:rPr lang="it-IT" i="1" dirty="0" smtClean="0"/>
              <a:t> Cavallo e natura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AE9960-FEDB-4FE9-BF45-DEB670DAF940}" type="slidenum">
              <a:rPr lang="it-IT" smtClean="0"/>
              <a:pPr/>
              <a:t>17</a:t>
            </a:fld>
            <a:endParaRPr lang="it-IT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it-IT" i="1" dirty="0" smtClean="0"/>
              <a:t>1.7   </a:t>
            </a:r>
            <a:r>
              <a:rPr lang="it-IT" i="1" dirty="0" err="1" smtClean="0"/>
              <a:t>Ass</a:t>
            </a:r>
            <a:r>
              <a:rPr lang="it-IT" i="1" dirty="0" smtClean="0"/>
              <a:t> </a:t>
            </a:r>
            <a:r>
              <a:rPr lang="it-IT" i="1" dirty="0" err="1" smtClean="0"/>
              <a:t>Equi.libres</a:t>
            </a:r>
            <a:r>
              <a:rPr lang="it-IT" i="1" dirty="0" smtClean="0"/>
              <a:t> 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A011CE-8F69-4961-8040-99488B480605}" type="slidenum">
              <a:rPr lang="it-IT" smtClean="0"/>
              <a:pPr/>
              <a:t>18</a:t>
            </a:fld>
            <a:endParaRPr lang="it-IT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1.8  </a:t>
            </a:r>
            <a:r>
              <a:rPr lang="it-IT" i="1" dirty="0" err="1" smtClean="0"/>
              <a:t>Ass</a:t>
            </a:r>
            <a:r>
              <a:rPr lang="it-IT" i="1" dirty="0" smtClean="0"/>
              <a:t> </a:t>
            </a:r>
            <a:r>
              <a:rPr lang="it-IT" i="1" dirty="0" err="1" smtClean="0"/>
              <a:t>Equi.libres</a:t>
            </a:r>
            <a:r>
              <a:rPr lang="it-IT" i="1" dirty="0" smtClean="0"/>
              <a:t> 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C527A5-971A-4707-9B39-6BFA00747E26}" type="slidenum">
              <a:rPr lang="it-IT" smtClean="0"/>
              <a:pPr/>
              <a:t>19</a:t>
            </a:fld>
            <a:endParaRPr lang="it-IT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fontAlgn="base"/>
            <a:r>
              <a:rPr lang="it-IT" dirty="0" smtClean="0"/>
              <a:t>  1.9  </a:t>
            </a:r>
            <a:r>
              <a:rPr lang="it-IT" i="1" dirty="0" err="1" smtClean="0"/>
              <a:t>Ass</a:t>
            </a:r>
            <a:r>
              <a:rPr lang="it-IT" i="1" dirty="0" smtClean="0"/>
              <a:t> </a:t>
            </a:r>
            <a:r>
              <a:rPr lang="it-IT" i="1" dirty="0" err="1" smtClean="0"/>
              <a:t>Equi.libres</a:t>
            </a:r>
            <a:r>
              <a:rPr lang="it-IT" i="1" dirty="0" smtClean="0"/>
              <a:t> </a:t>
            </a:r>
            <a:endParaRPr lang="it-IT" dirty="0" smtClean="0"/>
          </a:p>
          <a:p>
            <a:r>
              <a:rPr lang="it-IT" dirty="0" smtClean="0"/>
              <a:t/>
            </a:r>
            <a:br>
              <a:rPr lang="it-IT" dirty="0" smtClean="0"/>
            </a:br>
            <a:endParaRPr lang="it-IT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DF772D-6FC7-48FA-9AFB-3EA69CDB2508}" type="slidenum">
              <a:rPr lang="it-IT" smtClean="0"/>
              <a:pPr/>
              <a:t>2</a:t>
            </a:fld>
            <a:endParaRPr lang="it-IT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smtClean="0"/>
              <a:t> Buona sera e benvenuto ai CAVALIERI ai loro accompagnatori, ai tecnici ed ai gentili ospiti.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B81C41-F12B-4BAE-9B6F-58C2CE4FAF71}" type="slidenum">
              <a:rPr lang="it-IT" smtClean="0"/>
              <a:pPr/>
              <a:t>20</a:t>
            </a:fld>
            <a:endParaRPr lang="it-IT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smtClean="0"/>
              <a:t>  2.1 &lt;&lt;&lt;&lt;&lt;&lt;&lt;&lt;&lt; Equi </a:t>
            </a:r>
            <a:r>
              <a:rPr lang="it-IT" dirty="0" err="1" smtClean="0"/>
              <a:t>libres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B81C41-F12B-4BAE-9B6F-58C2CE4FAF71}" type="slidenum">
              <a:rPr lang="it-IT" smtClean="0"/>
              <a:pPr/>
              <a:t>21</a:t>
            </a:fld>
            <a:endParaRPr lang="it-IT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Cavallo e natura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B81C41-F12B-4BAE-9B6F-58C2CE4FAF71}" type="slidenum">
              <a:rPr lang="it-IT" smtClean="0"/>
              <a:pPr/>
              <a:t>22</a:t>
            </a:fld>
            <a:endParaRPr lang="it-IT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b="1" dirty="0" smtClean="0"/>
              <a:t>Dal 2022 GUIDA EQUITAZIONE </a:t>
            </a:r>
            <a:r>
              <a:rPr lang="it-IT" b="1" dirty="0" err="1" smtClean="0"/>
              <a:t>DI</a:t>
            </a:r>
            <a:r>
              <a:rPr lang="it-IT" b="1" dirty="0" smtClean="0"/>
              <a:t> CAMPAGNA  </a:t>
            </a:r>
          </a:p>
          <a:p>
            <a:pPr eaLnBrk="1" hangingPunct="1"/>
            <a:endParaRPr lang="it-IT" dirty="0" smtClean="0"/>
          </a:p>
          <a:p>
            <a:pPr eaLnBrk="1" hangingPunct="1"/>
            <a:r>
              <a:rPr lang="it-IT" dirty="0" err="1" smtClean="0"/>
              <a:t>Cav</a:t>
            </a:r>
            <a:r>
              <a:rPr lang="it-IT" dirty="0" smtClean="0"/>
              <a:t> natura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A011CE-8F69-4961-8040-99488B480605}" type="slidenum">
              <a:rPr lang="it-IT" smtClean="0"/>
              <a:pPr/>
              <a:t>23</a:t>
            </a:fld>
            <a:endParaRPr lang="it-IT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</a:t>
            </a:r>
            <a:r>
              <a:rPr lang="it-IT" i="1" dirty="0" err="1" smtClean="0"/>
              <a:t>Ass</a:t>
            </a:r>
            <a:r>
              <a:rPr lang="it-IT" i="1" dirty="0" smtClean="0"/>
              <a:t> </a:t>
            </a:r>
            <a:r>
              <a:rPr lang="it-IT" i="1" dirty="0" err="1" smtClean="0"/>
              <a:t>Equi.libres</a:t>
            </a:r>
            <a:r>
              <a:rPr lang="it-IT" i="1" dirty="0" smtClean="0"/>
              <a:t> </a:t>
            </a:r>
            <a:r>
              <a:rPr lang="it-IT" i="1" dirty="0" err="1" smtClean="0"/>
              <a:t>du</a:t>
            </a:r>
            <a:r>
              <a:rPr lang="it-IT" i="1" dirty="0" smtClean="0"/>
              <a:t> </a:t>
            </a:r>
            <a:r>
              <a:rPr lang="it-IT" i="1" dirty="0" err="1" smtClean="0"/>
              <a:t>Monblanc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71E9BE-16FE-4496-A4E1-BF42479F360F}" type="slidenum">
              <a:rPr lang="it-IT" smtClean="0"/>
              <a:pPr/>
              <a:t>24</a:t>
            </a:fld>
            <a:endParaRPr lang="it-IT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Equi </a:t>
            </a:r>
            <a:r>
              <a:rPr lang="it-IT" dirty="0" err="1" smtClean="0"/>
              <a:t>libres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6858AA-D5BE-472C-BC8B-CEDE53C51693}" type="slidenum">
              <a:rPr lang="it-IT" smtClean="0"/>
              <a:pPr/>
              <a:t>25</a:t>
            </a:fld>
            <a:endParaRPr lang="it-IT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smtClean="0"/>
              <a:t> 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6858AA-D5BE-472C-BC8B-CEDE53C51693}" type="slidenum">
              <a:rPr lang="it-IT" smtClean="0"/>
              <a:pPr/>
              <a:t>26</a:t>
            </a:fld>
            <a:endParaRPr lang="it-IT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EQUILIBRES,</a:t>
            </a:r>
            <a:r>
              <a:rPr lang="it-IT" baseline="0" dirty="0" smtClean="0"/>
              <a:t> </a:t>
            </a:r>
            <a:r>
              <a:rPr lang="it-IT" dirty="0" smtClean="0"/>
              <a:t>CLASSE 2009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A011CE-8F69-4961-8040-99488B480605}" type="slidenum">
              <a:rPr lang="it-IT" smtClean="0"/>
              <a:pPr/>
              <a:t>27</a:t>
            </a:fld>
            <a:endParaRPr lang="it-IT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</a:t>
            </a:r>
            <a:r>
              <a:rPr lang="it-IT" i="1" dirty="0" err="1" smtClean="0"/>
              <a:t>Ass</a:t>
            </a:r>
            <a:r>
              <a:rPr lang="it-IT" i="1" dirty="0" smtClean="0"/>
              <a:t> </a:t>
            </a:r>
            <a:r>
              <a:rPr lang="it-IT" i="1" dirty="0" err="1" smtClean="0"/>
              <a:t>Equi.libres</a:t>
            </a:r>
            <a:r>
              <a:rPr lang="it-IT" i="1" dirty="0" smtClean="0"/>
              <a:t> </a:t>
            </a:r>
            <a:r>
              <a:rPr lang="it-IT" i="1" dirty="0" err="1" smtClean="0"/>
              <a:t>du</a:t>
            </a:r>
            <a:r>
              <a:rPr lang="it-IT" i="1" dirty="0" smtClean="0"/>
              <a:t> </a:t>
            </a:r>
            <a:r>
              <a:rPr lang="it-IT" i="1" dirty="0" err="1" smtClean="0"/>
              <a:t>Monblanc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A011CE-8F69-4961-8040-99488B480605}" type="slidenum">
              <a:rPr lang="it-IT" smtClean="0"/>
              <a:pPr/>
              <a:t>28</a:t>
            </a:fld>
            <a:endParaRPr lang="it-IT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</a:t>
            </a:r>
            <a:r>
              <a:rPr lang="it-IT" i="1" dirty="0" err="1" smtClean="0"/>
              <a:t>Ass</a:t>
            </a:r>
            <a:r>
              <a:rPr lang="it-IT" i="1" dirty="0" smtClean="0"/>
              <a:t> </a:t>
            </a:r>
            <a:r>
              <a:rPr lang="it-IT" i="1" dirty="0" err="1" smtClean="0"/>
              <a:t>Equi.libres</a:t>
            </a:r>
            <a:r>
              <a:rPr lang="it-IT" i="1" dirty="0" smtClean="0"/>
              <a:t> 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A011CE-8F69-4961-8040-99488B480605}" type="slidenum">
              <a:rPr lang="it-IT" smtClean="0"/>
              <a:pPr/>
              <a:t>29</a:t>
            </a:fld>
            <a:endParaRPr lang="it-IT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</a:t>
            </a:r>
            <a:r>
              <a:rPr lang="it-IT" i="1" dirty="0" err="1" smtClean="0"/>
              <a:t>Ass</a:t>
            </a:r>
            <a:r>
              <a:rPr lang="it-IT" i="1" dirty="0" smtClean="0"/>
              <a:t> </a:t>
            </a:r>
            <a:r>
              <a:rPr lang="it-IT" i="1" dirty="0" err="1" smtClean="0"/>
              <a:t>Equi.libres</a:t>
            </a:r>
            <a:r>
              <a:rPr lang="it-IT" i="1" dirty="0" smtClean="0"/>
              <a:t> </a:t>
            </a:r>
            <a:r>
              <a:rPr lang="it-IT" i="1" dirty="0" err="1" smtClean="0"/>
              <a:t>du</a:t>
            </a:r>
            <a:r>
              <a:rPr lang="it-IT" i="1" dirty="0" smtClean="0"/>
              <a:t> </a:t>
            </a:r>
            <a:r>
              <a:rPr lang="it-IT" i="1" dirty="0" err="1" smtClean="0"/>
              <a:t>Monblanc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/>
              <a:t>Filmato TITOLO</a:t>
            </a:r>
          </a:p>
        </p:txBody>
      </p:sp>
      <p:sp>
        <p:nvSpPr>
          <p:cNvPr id="11059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AF95F0-08D3-4F3F-BD98-D0E76A53C992}" type="slidenum">
              <a:rPr lang="it-IT" smtClean="0"/>
              <a:pPr/>
              <a:t>3</a:t>
            </a:fld>
            <a:endParaRPr lang="it-IT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F364B-CC11-4961-BA7E-5E64C3624842}" type="slidenum">
              <a:rPr lang="it-IT" smtClean="0"/>
              <a:pPr/>
              <a:t>30</a:t>
            </a:fld>
            <a:endParaRPr lang="it-IT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i="1" dirty="0" err="1" smtClean="0"/>
              <a:t>Ass</a:t>
            </a:r>
            <a:r>
              <a:rPr lang="it-IT" i="1" dirty="0" smtClean="0"/>
              <a:t> </a:t>
            </a:r>
            <a:r>
              <a:rPr lang="it-IT" i="1" dirty="0" err="1" smtClean="0"/>
              <a:t>Equi.libres</a:t>
            </a:r>
            <a:r>
              <a:rPr lang="it-IT" i="1" dirty="0" smtClean="0"/>
              <a:t> </a:t>
            </a:r>
            <a:r>
              <a:rPr lang="it-IT" i="1" dirty="0" err="1" smtClean="0"/>
              <a:t>du</a:t>
            </a:r>
            <a:r>
              <a:rPr lang="it-IT" i="1" dirty="0" smtClean="0"/>
              <a:t> </a:t>
            </a:r>
            <a:r>
              <a:rPr lang="it-IT" i="1" dirty="0" err="1" smtClean="0"/>
              <a:t>Monblanc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6858AA-D5BE-472C-BC8B-CEDE53C51693}" type="slidenum">
              <a:rPr lang="it-IT" smtClean="0"/>
              <a:pPr/>
              <a:t>31</a:t>
            </a:fld>
            <a:endParaRPr lang="it-IT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Equi </a:t>
            </a:r>
            <a:r>
              <a:rPr lang="it-IT" dirty="0" err="1" smtClean="0"/>
              <a:t>libres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0EC45F-8AC1-4B8B-B56E-9240E7FE9174}" type="slidenum">
              <a:rPr lang="it-IT" smtClean="0"/>
              <a:pPr/>
              <a:t>32</a:t>
            </a:fld>
            <a:endParaRPr lang="it-IT" smtClean="0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Equi </a:t>
            </a:r>
            <a:r>
              <a:rPr lang="it-IT" dirty="0" err="1" smtClean="0"/>
              <a:t>libres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8FCC95-5C10-4A71-8B0F-0A0BA67A6DFD}" type="slidenum">
              <a:rPr lang="it-IT" smtClean="0"/>
              <a:pPr/>
              <a:t>33</a:t>
            </a:fld>
            <a:endParaRPr lang="it-IT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</a:t>
            </a:r>
            <a:r>
              <a:rPr lang="it-IT" dirty="0" err="1" smtClean="0"/>
              <a:t>Cav</a:t>
            </a:r>
            <a:r>
              <a:rPr lang="it-IT" dirty="0" smtClean="0"/>
              <a:t> natura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04E24-A368-4E9A-95EE-B0A1588F3B31}" type="slidenum">
              <a:rPr lang="it-IT" smtClean="0"/>
              <a:pPr/>
              <a:t>34</a:t>
            </a:fld>
            <a:endParaRPr lang="it-IT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Cavallo e natura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04E24-A368-4E9A-95EE-B0A1588F3B31}" type="slidenum">
              <a:rPr lang="it-IT" smtClean="0"/>
              <a:pPr/>
              <a:t>35</a:t>
            </a:fld>
            <a:endParaRPr lang="it-IT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Cavallo e natura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C0E31-58E1-4B52-B682-25026795F8BF}" type="slidenum">
              <a:rPr lang="it-IT" smtClean="0"/>
              <a:pPr/>
              <a:t>36</a:t>
            </a:fld>
            <a:endParaRPr lang="it-IT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smtClean="0"/>
              <a:t>  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910F3-D472-4B55-A19C-6A48126D4A3A}" type="slidenum">
              <a:rPr lang="it-IT" smtClean="0"/>
              <a:pPr/>
              <a:t>37</a:t>
            </a:fld>
            <a:endParaRPr lang="it-IT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EQUI LIBRES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4FC4E4-ED6E-4D00-9A6E-23F3741105C6}" type="slidenum">
              <a:rPr lang="it-IT" smtClean="0"/>
              <a:pPr/>
              <a:t>38</a:t>
            </a:fld>
            <a:endParaRPr lang="it-IT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EQUILIBRES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71BAC8-9B19-4A1F-AF2D-B039EF3B2FB5}" type="slidenum">
              <a:rPr lang="it-IT" smtClean="0"/>
              <a:pPr/>
              <a:t>39</a:t>
            </a:fld>
            <a:endParaRPr lang="it-IT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smtClean="0"/>
              <a:t> 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9AE2A3-7737-4BE5-B342-5CA1E3FE05D5}" type="slidenum">
              <a:rPr lang="it-IT" smtClean="0"/>
              <a:pPr/>
              <a:t>4</a:t>
            </a:fld>
            <a:endParaRPr lang="it-IT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smtClean="0"/>
              <a:t>  L’INCONTRO ANNUALE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71BAC8-9B19-4A1F-AF2D-B039EF3B2FB5}" type="slidenum">
              <a:rPr lang="it-IT" smtClean="0"/>
              <a:pPr/>
              <a:t>40</a:t>
            </a:fld>
            <a:endParaRPr lang="it-IT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smtClean="0"/>
              <a:t> 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6858AA-D5BE-472C-BC8B-CEDE53C51693}" type="slidenum">
              <a:rPr lang="it-IT" smtClean="0"/>
              <a:pPr/>
              <a:t>41</a:t>
            </a:fld>
            <a:endParaRPr lang="it-IT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SIV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6858AA-D5BE-472C-BC8B-CEDE53C51693}" type="slidenum">
              <a:rPr lang="it-IT" smtClean="0"/>
              <a:pPr/>
              <a:t>42</a:t>
            </a:fld>
            <a:endParaRPr lang="it-IT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SIT, DARCON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A011CE-8F69-4961-8040-99488B480605}" type="slidenum">
              <a:rPr lang="it-IT" smtClean="0"/>
              <a:pPr/>
              <a:t>43</a:t>
            </a:fld>
            <a:endParaRPr lang="it-IT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HOBBY HORSE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6858AA-D5BE-472C-BC8B-CEDE53C51693}" type="slidenum">
              <a:rPr lang="it-IT" smtClean="0"/>
              <a:pPr/>
              <a:t>44</a:t>
            </a:fld>
            <a:endParaRPr lang="it-IT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6. 3  SIV, FELIN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6858AA-D5BE-472C-BC8B-CEDE53C51693}" type="slidenum">
              <a:rPr lang="it-IT" smtClean="0"/>
              <a:pPr/>
              <a:t>45</a:t>
            </a:fld>
            <a:endParaRPr lang="it-IT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6. 3  SIV, FELIN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6858AA-D5BE-472C-BC8B-CEDE53C51693}" type="slidenum">
              <a:rPr lang="it-IT" smtClean="0"/>
              <a:pPr/>
              <a:t>46</a:t>
            </a:fld>
            <a:endParaRPr lang="it-IT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6.4  SIT,  FALCAO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F70C85-8ADF-47AC-ABCD-4B6A48A0D90E}" type="slidenum">
              <a:rPr lang="it-IT" smtClean="0"/>
              <a:pPr/>
              <a:t>47</a:t>
            </a:fld>
            <a:endParaRPr lang="it-IT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F70C85-8ADF-47AC-ABCD-4B6A48A0D90E}" type="slidenum">
              <a:rPr lang="it-IT" smtClean="0"/>
              <a:pPr/>
              <a:t>48</a:t>
            </a:fld>
            <a:endParaRPr lang="it-IT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smtClean="0"/>
              <a:t>  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F70C85-8ADF-47AC-ABCD-4B6A48A0D90E}" type="slidenum">
              <a:rPr lang="it-IT" smtClean="0"/>
              <a:pPr/>
              <a:t>49</a:t>
            </a:fld>
            <a:endParaRPr lang="it-IT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smtClean="0"/>
              <a:t> 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/>
              <a:t>UNA COSA COME 5000 CALORIE AL GIUSTO PREZZO GIA’ PAGATO </a:t>
            </a:r>
          </a:p>
        </p:txBody>
      </p:sp>
      <p:sp>
        <p:nvSpPr>
          <p:cNvPr id="11264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AFA99B-A402-45A2-824A-5E6F036F7391}" type="slidenum">
              <a:rPr lang="it-IT" smtClean="0"/>
              <a:pPr/>
              <a:t>5</a:t>
            </a:fld>
            <a:endParaRPr lang="it-IT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F70C85-8ADF-47AC-ABCD-4B6A48A0D90E}" type="slidenum">
              <a:rPr lang="it-IT" smtClean="0"/>
              <a:pPr/>
              <a:t>50</a:t>
            </a:fld>
            <a:endParaRPr lang="it-IT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smtClean="0"/>
              <a:t>  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04E24-A368-4E9A-95EE-B0A1588F3B31}" type="slidenum">
              <a:rPr lang="it-IT" smtClean="0"/>
              <a:pPr/>
              <a:t>51</a:t>
            </a:fld>
            <a:endParaRPr lang="it-IT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7.1 Cavallo e natura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6858AA-D5BE-472C-BC8B-CEDE53C51693}" type="slidenum">
              <a:rPr lang="it-IT" smtClean="0"/>
              <a:pPr/>
              <a:t>52</a:t>
            </a:fld>
            <a:endParaRPr lang="it-IT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SIV</a:t>
            </a:r>
            <a:r>
              <a:rPr lang="it-IT" baseline="0" dirty="0" smtClean="0"/>
              <a:t> 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6858AA-D5BE-472C-BC8B-CEDE53C51693}" type="slidenum">
              <a:rPr lang="it-IT" smtClean="0"/>
              <a:pPr/>
              <a:t>53</a:t>
            </a:fld>
            <a:endParaRPr lang="it-IT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SIV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6858AA-D5BE-472C-BC8B-CEDE53C51693}" type="slidenum">
              <a:rPr lang="it-IT" smtClean="0"/>
              <a:pPr/>
              <a:t>54</a:t>
            </a:fld>
            <a:endParaRPr lang="it-IT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SIV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F70C85-8ADF-47AC-ABCD-4B6A48A0D90E}" type="slidenum">
              <a:rPr lang="it-IT" smtClean="0"/>
              <a:pPr/>
              <a:t>55</a:t>
            </a:fld>
            <a:endParaRPr lang="it-IT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7.5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6858AA-D5BE-472C-BC8B-CEDE53C51693}" type="slidenum">
              <a:rPr lang="it-IT" smtClean="0"/>
              <a:pPr/>
              <a:t>56</a:t>
            </a:fld>
            <a:endParaRPr lang="it-IT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8.1 SIV, FLY OUT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6858AA-D5BE-472C-BC8B-CEDE53C51693}" type="slidenum">
              <a:rPr lang="it-IT" smtClean="0"/>
              <a:pPr/>
              <a:t>57</a:t>
            </a:fld>
            <a:endParaRPr lang="it-IT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8.1 SIV, FLY OUT, </a:t>
            </a:r>
            <a:br>
              <a:rPr lang="it-IT" dirty="0" smtClean="0"/>
            </a:br>
            <a:r>
              <a:rPr lang="it-IT" dirty="0" smtClean="0"/>
              <a:t>Solo per dire LA CLASSE NON E’ ACQUA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F70C85-8ADF-47AC-ABCD-4B6A48A0D90E}" type="slidenum">
              <a:rPr lang="it-IT" smtClean="0"/>
              <a:pPr/>
              <a:t>58</a:t>
            </a:fld>
            <a:endParaRPr lang="it-IT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( </a:t>
            </a:r>
            <a:r>
              <a:rPr lang="it-IT" dirty="0" err="1" smtClean="0"/>
              <a:t>all</a:t>
            </a:r>
            <a:r>
              <a:rPr lang="it-IT" dirty="0" smtClean="0"/>
              <a:t> anagrafe EMANUELA )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B81C41-F12B-4BAE-9B6F-58C2CE4FAF71}" type="slidenum">
              <a:rPr lang="it-IT" smtClean="0"/>
              <a:pPr/>
              <a:t>59</a:t>
            </a:fld>
            <a:endParaRPr lang="it-IT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Cavallo e natura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CEED15-62DA-4C3B-A91D-F1C9C724E3A1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6858AA-D5BE-472C-BC8B-CEDE53C51693}" type="slidenum">
              <a:rPr lang="it-IT" smtClean="0"/>
              <a:pPr/>
              <a:t>60</a:t>
            </a:fld>
            <a:endParaRPr lang="it-IT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SAN MAURIZIO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EA9979-4555-435B-8D10-675C3C8C7F9A}" type="slidenum">
              <a:rPr lang="it-IT" smtClean="0"/>
              <a:pPr/>
              <a:t>61</a:t>
            </a:fld>
            <a:endParaRPr lang="it-IT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E QUI, AD ASSETTO, NIENTE DA DIRE !  SUPER</a:t>
            </a:r>
          </a:p>
          <a:p>
            <a:pPr eaLnBrk="1" hangingPunct="1"/>
            <a:r>
              <a:rPr lang="it-IT" dirty="0" smtClean="0"/>
              <a:t>SAN MAURIZIO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910F3-D472-4B55-A19C-6A48126D4A3A}" type="slidenum">
              <a:rPr lang="it-IT" smtClean="0"/>
              <a:pPr/>
              <a:t>62</a:t>
            </a:fld>
            <a:endParaRPr lang="it-IT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AVRES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910F3-D472-4B55-A19C-6A48126D4A3A}" type="slidenum">
              <a:rPr lang="it-IT" smtClean="0"/>
              <a:pPr/>
              <a:t>63</a:t>
            </a:fld>
            <a:endParaRPr lang="it-IT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AVRES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910F3-D472-4B55-A19C-6A48126D4A3A}" type="slidenum">
              <a:rPr lang="it-IT" smtClean="0"/>
              <a:pPr/>
              <a:t>64</a:t>
            </a:fld>
            <a:endParaRPr lang="it-IT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AVRES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910F3-D472-4B55-A19C-6A48126D4A3A}" type="slidenum">
              <a:rPr lang="it-IT" smtClean="0"/>
              <a:pPr/>
              <a:t>65</a:t>
            </a:fld>
            <a:endParaRPr lang="it-IT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AVRES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910F3-D472-4B55-A19C-6A48126D4A3A}" type="slidenum">
              <a:rPr lang="it-IT" smtClean="0"/>
              <a:pPr/>
              <a:t>66</a:t>
            </a:fld>
            <a:endParaRPr lang="it-IT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smtClean="0"/>
              <a:t>  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910F3-D472-4B55-A19C-6A48126D4A3A}" type="slidenum">
              <a:rPr lang="it-IT" smtClean="0"/>
              <a:pPr/>
              <a:t>67</a:t>
            </a:fld>
            <a:endParaRPr lang="it-IT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smtClean="0"/>
              <a:t>  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910F3-D472-4B55-A19C-6A48126D4A3A}" type="slidenum">
              <a:rPr lang="it-IT" smtClean="0"/>
              <a:pPr/>
              <a:t>68</a:t>
            </a:fld>
            <a:endParaRPr lang="it-IT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smtClean="0"/>
              <a:t>  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910F3-D472-4B55-A19C-6A48126D4A3A}" type="slidenum">
              <a:rPr lang="it-IT" smtClean="0"/>
              <a:pPr/>
              <a:t>69</a:t>
            </a:fld>
            <a:endParaRPr lang="it-IT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AVRES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dirty="0" smtClean="0"/>
              <a:t>SIV, CLASSE 2013, Lo chignon</a:t>
            </a:r>
            <a:r>
              <a:rPr lang="it-IT" baseline="0" dirty="0" smtClean="0"/>
              <a:t> di</a:t>
            </a:r>
            <a:r>
              <a:rPr lang="it-IT" dirty="0" smtClean="0"/>
              <a:t> </a:t>
            </a:r>
            <a:r>
              <a:rPr lang="it-IT" dirty="0" err="1" smtClean="0"/>
              <a:t>Faruolo</a:t>
            </a:r>
            <a:r>
              <a:rPr lang="it-IT" dirty="0" smtClean="0"/>
              <a:t> Matilde </a:t>
            </a:r>
          </a:p>
        </p:txBody>
      </p:sp>
      <p:sp>
        <p:nvSpPr>
          <p:cNvPr id="11366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1B5BBD-C33A-4AA4-8F36-AE6DE4FB1894}" type="slidenum">
              <a:rPr lang="it-IT" smtClean="0"/>
              <a:pPr/>
              <a:t>7</a:t>
            </a:fld>
            <a:endParaRPr lang="it-IT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dirty="0" smtClean="0"/>
              <a:t>Oltre ai tecnici </a:t>
            </a:r>
            <a:r>
              <a:rPr lang="it-IT" dirty="0" err="1" smtClean="0"/>
              <a:t>gia</a:t>
            </a:r>
            <a:r>
              <a:rPr lang="it-IT" dirty="0" smtClean="0"/>
              <a:t> premiati per altre </a:t>
            </a:r>
            <a:r>
              <a:rPr lang="it-IT" dirty="0" err="1" smtClean="0"/>
              <a:t>attivita’</a:t>
            </a:r>
            <a:r>
              <a:rPr lang="it-IT" dirty="0" smtClean="0"/>
              <a:t> </a:t>
            </a:r>
          </a:p>
        </p:txBody>
      </p:sp>
      <p:sp>
        <p:nvSpPr>
          <p:cNvPr id="11366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1B5BBD-C33A-4AA4-8F36-AE6DE4FB1894}" type="slidenum">
              <a:rPr lang="it-IT" smtClean="0"/>
              <a:pPr/>
              <a:t>70</a:t>
            </a:fld>
            <a:endParaRPr lang="it-IT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B81C41-F12B-4BAE-9B6F-58C2CE4FAF71}" type="slidenum">
              <a:rPr lang="it-IT" smtClean="0"/>
              <a:pPr/>
              <a:t>71</a:t>
            </a:fld>
            <a:endParaRPr lang="it-IT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EQUILIBRES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B81C41-F12B-4BAE-9B6F-58C2CE4FAF71}" type="slidenum">
              <a:rPr lang="it-IT" smtClean="0"/>
              <a:pPr/>
              <a:t>72</a:t>
            </a:fld>
            <a:endParaRPr lang="it-IT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 CHEVAL-AMI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B81C41-F12B-4BAE-9B6F-58C2CE4FAF71}" type="slidenum">
              <a:rPr lang="it-IT" smtClean="0"/>
              <a:pPr/>
              <a:t>74</a:t>
            </a:fld>
            <a:endParaRPr lang="it-IT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CHEVAL-AMI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B81C41-F12B-4BAE-9B6F-58C2CE4FAF71}" type="slidenum">
              <a:rPr lang="it-IT" smtClean="0"/>
              <a:pPr/>
              <a:t>75</a:t>
            </a:fld>
            <a:endParaRPr lang="it-IT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LO TATA’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RICORDIAMO  ANCHE 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CEED15-62DA-4C3B-A91D-F1C9C724E3A1}" type="slidenum">
              <a:rPr lang="it-IT" smtClean="0"/>
              <a:pPr>
                <a:defRPr/>
              </a:pPr>
              <a:t>77</a:t>
            </a:fld>
            <a:endParaRPr lang="it-IT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/>
              <a:t>In stretto ordine alfabetico</a:t>
            </a:r>
          </a:p>
        </p:txBody>
      </p:sp>
      <p:sp>
        <p:nvSpPr>
          <p:cNvPr id="11366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1B5BBD-C33A-4AA4-8F36-AE6DE4FB1894}" type="slidenum">
              <a:rPr lang="it-IT" smtClean="0"/>
              <a:pPr/>
              <a:t>78</a:t>
            </a:fld>
            <a:endParaRPr lang="it-IT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 smtClean="0"/>
          </a:p>
        </p:txBody>
      </p:sp>
      <p:sp>
        <p:nvSpPr>
          <p:cNvPr id="19251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DA6114-6BE0-4BE0-BBA7-585DF594A141}" type="slidenum">
              <a:rPr lang="it-IT" smtClean="0"/>
              <a:pPr/>
              <a:t>80</a:t>
            </a:fld>
            <a:endParaRPr lang="it-IT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dirty="0" smtClean="0"/>
              <a:t>Filmato x il comune di </a:t>
            </a:r>
            <a:r>
              <a:rPr lang="it-IT" dirty="0" err="1" smtClean="0"/>
              <a:t>torgnon</a:t>
            </a:r>
            <a:endParaRPr lang="it-IT" dirty="0" smtClean="0"/>
          </a:p>
        </p:txBody>
      </p:sp>
      <p:sp>
        <p:nvSpPr>
          <p:cNvPr id="1935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F23539-8A5C-4981-BA98-133FEE9C0A7C}" type="slidenum">
              <a:rPr lang="it-IT" smtClean="0"/>
              <a:pPr/>
              <a:t>82</a:t>
            </a:fld>
            <a:endParaRPr lang="it-IT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1945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96BC6F-EA19-4769-BFE7-D079F1A72E28}" type="slidenum">
              <a:rPr lang="it-IT" smtClean="0"/>
              <a:pPr/>
              <a:t>83</a:t>
            </a:fld>
            <a:endParaRPr 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A011CE-8F69-4961-8040-99488B480605}" type="slidenum">
              <a:rPr lang="it-IT" smtClean="0"/>
              <a:pPr/>
              <a:t>8</a:t>
            </a:fld>
            <a:endParaRPr lang="it-IT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1.1   </a:t>
            </a:r>
            <a:r>
              <a:rPr lang="it-IT" i="1" dirty="0" err="1" smtClean="0"/>
              <a:t>Ass</a:t>
            </a:r>
            <a:r>
              <a:rPr lang="it-IT" i="1" dirty="0" smtClean="0"/>
              <a:t> Cavallo e natura</a:t>
            </a:r>
            <a:r>
              <a:rPr lang="it-IT" dirty="0" smtClean="0"/>
              <a:t> 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71E59A-4861-4E67-8F68-271B5E29360F}" type="slidenum">
              <a:rPr lang="it-IT" smtClean="0"/>
              <a:pPr/>
              <a:t>85</a:t>
            </a:fld>
            <a:endParaRPr lang="it-IT" smtClean="0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Michele </a:t>
            </a:r>
            <a:r>
              <a:rPr lang="it-IT" dirty="0" err="1" smtClean="0"/>
              <a:t>Tropiano</a:t>
            </a:r>
            <a:r>
              <a:rPr lang="it-IT" dirty="0" smtClean="0"/>
              <a:t> Delegato regionale CIP</a:t>
            </a:r>
          </a:p>
          <a:p>
            <a:pPr eaLnBrk="1" hangingPunct="1"/>
            <a:r>
              <a:rPr lang="it-IT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Jean </a:t>
            </a:r>
            <a:r>
              <a:rPr lang="it-IT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Dondeynaz</a:t>
            </a:r>
            <a:r>
              <a:rPr lang="it-IT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Presidente CONI VDA</a:t>
            </a:r>
            <a:endParaRPr lang="it-IT" b="0" dirty="0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OPERA 31, FINE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CEED15-62DA-4C3B-A91D-F1C9C724E3A1}" type="slidenum">
              <a:rPr lang="it-IT" smtClean="0"/>
              <a:pPr>
                <a:defRPr/>
              </a:pPr>
              <a:t>88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A011CE-8F69-4961-8040-99488B480605}" type="slidenum">
              <a:rPr lang="it-IT" smtClean="0"/>
              <a:pPr/>
              <a:t>9</a:t>
            </a:fld>
            <a:endParaRPr lang="it-IT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 1.1   </a:t>
            </a:r>
            <a:r>
              <a:rPr lang="it-IT" i="1" dirty="0" err="1" smtClean="0"/>
              <a:t>Ass</a:t>
            </a:r>
            <a:r>
              <a:rPr lang="it-IT" i="1" dirty="0" smtClean="0"/>
              <a:t> Cavallo e natura</a:t>
            </a:r>
            <a:r>
              <a:rPr lang="it-IT" dirty="0" smtClean="0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olo isoscele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5" name="Segnaposto data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25B153F-F9F3-497B-9D61-8289AFA302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C8F6E-AAD7-4120-BEAD-00EEC7C6D1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4A068-1CA4-41B2-836D-EFD788EAC0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olo, grafic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1F1D7-AB82-4EF7-AB98-E403ADDE0E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3B754-604D-4999-81CB-797C986918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28D0B-0814-40CD-81A8-0C6A2069A5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gradFill rotWithShape="1">
          <a:gsLst>
            <a:gs pos="0">
              <a:srgbClr val="000000"/>
            </a:gs>
            <a:gs pos="60001">
              <a:srgbClr val="000000"/>
            </a:gs>
            <a:gs pos="100000">
              <a:srgbClr val="6C6C6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olo rettangolo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riangolo isoscele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Connettore 1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882CD-89AC-488D-BE3B-48CDC5DAE5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B7E45-366B-4AEF-9D1D-5E39558B7B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724E8A3D-0857-440C-9416-1FFDF80BDF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BA34-99A6-4AD3-AF8D-384FFAEFD92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0CE7A-6FF9-42E7-AE5A-E46419D298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9563A164-9114-4230-8A37-14F4F1CC7B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Pr>
        <a:gradFill rotWithShape="1">
          <a:gsLst>
            <a:gs pos="0">
              <a:srgbClr val="000000"/>
            </a:gs>
            <a:gs pos="60001">
              <a:srgbClr val="000000"/>
            </a:gs>
            <a:gs pos="100000">
              <a:srgbClr val="6C6C6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0B1F0821-A3D0-4AE5-913C-D3FDE6C01E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74747"/>
            </a:gs>
            <a:gs pos="60001">
              <a:srgbClr val="626262"/>
            </a:gs>
            <a:gs pos="100000">
              <a:srgbClr val="8C8C8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olo rettangolo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30" name="Segnaposto testo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403EE02-07B6-4CAB-950D-CF861203CD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173" r:id="rId1"/>
    <p:sldLayoutId id="2147485174" r:id="rId2"/>
    <p:sldLayoutId id="2147485175" r:id="rId3"/>
    <p:sldLayoutId id="2147485166" r:id="rId4"/>
    <p:sldLayoutId id="2147485176" r:id="rId5"/>
    <p:sldLayoutId id="2147485167" r:id="rId6"/>
    <p:sldLayoutId id="2147485168" r:id="rId7"/>
    <p:sldLayoutId id="2147485177" r:id="rId8"/>
    <p:sldLayoutId id="2147485178" r:id="rId9"/>
    <p:sldLayoutId id="2147485169" r:id="rId10"/>
    <p:sldLayoutId id="2147485170" r:id="rId11"/>
    <p:sldLayoutId id="2147485171" r:id="rId12"/>
    <p:sldLayoutId id="2147485172" r:id="rId13"/>
  </p:sldLayoutIdLst>
  <p:txStyles>
    <p:titleStyle>
      <a:lvl1pPr marL="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FISE\VALLEDAOSTA\GALA2023\PREMIATI\PisanoGiorgia1_2022.mp4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FISE\VALLEDAOSTA\GALA2023\PREMIATI\PillerRebecca1_2022.mp4" TargetMode="Externa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FISE\VALLEDAOSTA\GALA2023\PREMIATI\GarinAmelie.mp4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FISE\VALLEDAOSTA\GALA2023\PREMIATI\GhignoneNicole.mp4" TargetMode="Externa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FISE\VALLEDAOSTA\GALA2023\PREMIATI\MartinetMarie.mp4" TargetMode="Externa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FISE\VALLEDAOSTA\GALA2023\PREMIATI\Magurno1_2022.mp4" TargetMode="Externa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FISE\VALLEDAOSTA\GALA2023\TITOLO_2023.wmv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FISE\VALLEDAOSTA\GALA2023\PREMIATI\NocitoFrancesca_2022.mp4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FISE\VALLEDAOSTA\GALA2023\PREMIATI\RizziChiara_f2_2022.mp4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FISE\VALLEDAOSTA\GALA2023\PREMIATI\RocherLisa1_2022.mp4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FISE\VALLEDAOSTA\GALA2018\DrBona.wmv" TargetMode="Externa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D:\FISE\VALLEDAOSTA\GALA2023\PREMIATI\Carlevarino_f2_2022.mp4" TargetMode="External"/><Relationship Id="rId1" Type="http://schemas.openxmlformats.org/officeDocument/2006/relationships/video" Target="file:///D:\FISE\VALLEDAOSTA\GALA2023\PREMIATI\Carlevarino_f1_2022.mp4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FISE\VALLEDAOSTA\GALA2023\PREMIATI\BonoSofia_f1_2022.mp4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FISE\VALLEDAOSTA\GALA2023\PREMIATI\Trevisanf1_2022.mp4" TargetMode="External"/><Relationship Id="rId5" Type="http://schemas.openxmlformats.org/officeDocument/2006/relationships/image" Target="../media/image84.jpeg"/><Relationship Id="rId4" Type="http://schemas.openxmlformats.org/officeDocument/2006/relationships/image" Target="../media/image2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FISE\VALLEDAOSTA\GALA2023\TORGNON_2018.wmv" TargetMode="External"/><Relationship Id="rId4" Type="http://schemas.openxmlformats.org/officeDocument/2006/relationships/image" Target="../media/image10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FISE\VALLEDAOSTA\GALA2023\FINE_2023.wmv" TargetMode="External"/><Relationship Id="rId4" Type="http://schemas.openxmlformats.org/officeDocument/2006/relationships/image" Target="../media/image10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ca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7038" y="5284788"/>
            <a:ext cx="1096962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1905000" y="188913"/>
            <a:ext cx="5380038" cy="600233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9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Festa</a:t>
            </a:r>
          </a:p>
          <a:p>
            <a:pPr algn="ctr">
              <a:defRPr/>
            </a:pPr>
            <a:r>
              <a:rPr lang="it-IT" sz="9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</a:t>
            </a:r>
          </a:p>
          <a:p>
            <a:pPr algn="ctr">
              <a:defRPr/>
            </a:pPr>
            <a:r>
              <a:rPr lang="it-IT" sz="9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Cavalieri</a:t>
            </a:r>
            <a:br>
              <a:rPr lang="it-IT" sz="9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9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Valdostani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D:\FISE\VALLEDAOSTA\GALA2019\Premiati\CatozzoMichela_2019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858600" cy="3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5292081" y="332656"/>
            <a:ext cx="385192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5400" b="1" dirty="0">
                <a:latin typeface="+mn-lt"/>
              </a:rPr>
              <a:t>Michela </a:t>
            </a:r>
            <a:r>
              <a:rPr lang="it-IT" sz="5400" b="1" dirty="0" err="1">
                <a:latin typeface="+mn-lt"/>
              </a:rPr>
              <a:t>Catozzo</a:t>
            </a:r>
            <a:endParaRPr lang="it-IT" sz="5400" b="1" dirty="0">
              <a:latin typeface="+mn-lt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4077072"/>
            <a:ext cx="4104134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 </a:t>
            </a:r>
            <a:r>
              <a:rPr lang="it-IT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Endurance Debuttanti Juniores</a:t>
            </a:r>
            <a:b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Coppa delle Regioni – Debuttanti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 descr="CATOZZOMICHELA1_2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0492" y="3518159"/>
            <a:ext cx="5003508" cy="3339841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6" grpId="0" build="p" autoUpdateAnimBg="0" rev="1" advAuto="200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CATOZZOMICHELA2_2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88640" y="0"/>
            <a:ext cx="1027415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6084168" y="260350"/>
            <a:ext cx="2880445" cy="1584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Autofit/>
          </a:bodyPr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4400" b="1" dirty="0">
                <a:latin typeface="+mn-lt"/>
              </a:rPr>
              <a:t>Michela </a:t>
            </a:r>
            <a:r>
              <a:rPr lang="it-IT" sz="4400" b="1" dirty="0" err="1">
                <a:latin typeface="+mn-lt"/>
              </a:rPr>
              <a:t>Catozzo</a:t>
            </a:r>
            <a:endParaRPr lang="it-IT" sz="4400" b="1" dirty="0">
              <a:latin typeface="+mn-lt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23850" y="3933057"/>
            <a:ext cx="403212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 </a:t>
            </a:r>
            <a:r>
              <a:rPr lang="it-IT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Endurance Debuttanti Juniores</a:t>
            </a:r>
            <a:b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Coppa delle Regioni – Debuttanti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magine 6" descr="CATOZZOMICHELA3_2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46623" y="1928164"/>
            <a:ext cx="3697377" cy="49298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6" grpId="0" build="p" autoUpdateAnimBg="0" rev="1" advAuto="200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23528" y="1268760"/>
            <a:ext cx="4536504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6600" b="1" dirty="0" smtClean="0">
                <a:latin typeface="+mn-lt"/>
              </a:rPr>
              <a:t>Beatrice</a:t>
            </a:r>
            <a:br>
              <a:rPr lang="it-IT" sz="6600" b="1" dirty="0" smtClean="0">
                <a:latin typeface="+mn-lt"/>
              </a:rPr>
            </a:br>
            <a:r>
              <a:rPr lang="it-IT" sz="6600" b="1" dirty="0" smtClean="0">
                <a:latin typeface="+mn-lt"/>
              </a:rPr>
              <a:t>CASADEI</a:t>
            </a:r>
            <a:endParaRPr lang="it-IT" sz="6600" b="1" dirty="0"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23850" y="3645025"/>
            <a:ext cx="4320158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Oro </a:t>
            </a:r>
            <a:r>
              <a:rPr lang="it-IT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Endurance CEN A Juniores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magine 5" descr="20211026BeatriceCasadei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D:\FISE\VALLEDAOSTA\GALA2017\TRAVOSTINOITA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836613"/>
            <a:ext cx="470535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23850" y="260350"/>
            <a:ext cx="864076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6600" dirty="0">
                <a:latin typeface="+mn-lt"/>
              </a:rPr>
              <a:t>ITALO TRAVOSTINO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68313" y="5516563"/>
            <a:ext cx="8675687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4000" dirty="0" smtClean="0"/>
              <a:t>Oro </a:t>
            </a:r>
            <a:r>
              <a:rPr lang="it-IT" sz="4000" dirty="0"/>
              <a:t>CEN A SENIORES</a:t>
            </a:r>
            <a:br>
              <a:rPr lang="it-IT" sz="4000" dirty="0"/>
            </a:br>
            <a:r>
              <a:rPr lang="it-IT" sz="4000" dirty="0" err="1"/>
              <a:t>Camp</a:t>
            </a:r>
            <a:r>
              <a:rPr lang="it-IT" sz="4000" dirty="0"/>
              <a:t> </a:t>
            </a:r>
            <a:r>
              <a:rPr lang="it-IT" sz="4000" dirty="0" err="1"/>
              <a:t>Reg</a:t>
            </a:r>
            <a:r>
              <a:rPr lang="it-IT" sz="4000" dirty="0"/>
              <a:t> </a:t>
            </a:r>
            <a:r>
              <a:rPr lang="it-IT" sz="4000" dirty="0" err="1" smtClean="0"/>
              <a:t>Edurance</a:t>
            </a:r>
            <a:r>
              <a:rPr lang="it-IT" sz="4000" dirty="0" smtClean="0"/>
              <a:t> 2022 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DEMARIE_CLAUDIA2_2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6285" y="0"/>
            <a:ext cx="4577715" cy="6858000"/>
          </a:xfrm>
          <a:prstGeom prst="rect">
            <a:avLst/>
          </a:prstGeom>
        </p:spPr>
      </p:pic>
      <p:pic>
        <p:nvPicPr>
          <p:cNvPr id="30725" name="Picture 5" descr="D:\FISE\VALLEDAOSTA\GALA2018\Premiati\DemarieClaudia201812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8560" y="0"/>
            <a:ext cx="5062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139952" y="4508550"/>
            <a:ext cx="4499992" cy="23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algn="ctr">
              <a:defRPr/>
            </a:pPr>
            <a:r>
              <a:rPr lang="it-IT" sz="3200" dirty="0"/>
              <a:t>1° CEN B SENIORES </a:t>
            </a:r>
            <a:r>
              <a:rPr lang="it-IT" sz="3200" dirty="0" err="1"/>
              <a:t>Camp</a:t>
            </a:r>
            <a:r>
              <a:rPr lang="it-IT" sz="3200" dirty="0"/>
              <a:t> Reg</a:t>
            </a:r>
            <a:r>
              <a:rPr lang="it-IT" sz="3200" dirty="0" smtClean="0"/>
              <a:t>. 2022</a:t>
            </a:r>
          </a:p>
          <a:p>
            <a:pPr algn="ctr">
              <a:defRPr/>
            </a:pP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Coppa delle Regioni – Debuttanti</a:t>
            </a:r>
            <a:endParaRPr lang="it-IT" sz="3200" dirty="0"/>
          </a:p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-468560" y="332656"/>
            <a:ext cx="4249042" cy="165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 lnSpcReduction="10000"/>
          </a:bodyPr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6600" b="1" dirty="0">
                <a:latin typeface="+mn-lt"/>
              </a:rPr>
              <a:t>Claudia </a:t>
            </a:r>
            <a:r>
              <a:rPr lang="it-IT" sz="6600" b="1" dirty="0" err="1">
                <a:latin typeface="+mn-lt"/>
              </a:rPr>
              <a:t>Demarie</a:t>
            </a:r>
            <a:endParaRPr lang="it-IT" sz="6600" b="1" dirty="0">
              <a:latin typeface="+mn-lt"/>
            </a:endParaRPr>
          </a:p>
        </p:txBody>
      </p:sp>
    </p:spTree>
  </p:cSld>
  <p:clrMapOvr>
    <a:masterClrMapping/>
  </p:clrMapOvr>
  <p:transition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 rev="1" advAuto="2000"/>
      <p:bldP spid="4" grpId="0" build="p" autoUpdateAnimBg="0" rev="1" advAuto="200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DEMARIE_CLAUDIA12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45232" y="-315416"/>
            <a:ext cx="11089232" cy="7173416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5003800" y="4869160"/>
            <a:ext cx="4140200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algn="ctr">
              <a:defRPr/>
            </a:pPr>
            <a:r>
              <a:rPr lang="it-IT" sz="2800" b="1" dirty="0" smtClean="0"/>
              <a:t>Oro CEN </a:t>
            </a:r>
            <a:r>
              <a:rPr lang="it-IT" sz="2800" b="1" dirty="0"/>
              <a:t>B SENIORES </a:t>
            </a:r>
            <a:r>
              <a:rPr lang="it-IT" sz="2800" b="1" dirty="0" err="1"/>
              <a:t>Camp</a:t>
            </a:r>
            <a:r>
              <a:rPr lang="it-IT" sz="2800" b="1" dirty="0"/>
              <a:t> Reg</a:t>
            </a:r>
            <a:r>
              <a:rPr lang="it-IT" sz="2800" b="1" dirty="0" smtClean="0"/>
              <a:t>. 2022.</a:t>
            </a:r>
          </a:p>
          <a:p>
            <a:pPr algn="ctr">
              <a:defRPr/>
            </a:pP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Coppa delle Regioni – Debuttanti</a:t>
            </a:r>
            <a:endParaRPr lang="it-IT" sz="2800" dirty="0"/>
          </a:p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644008" y="0"/>
            <a:ext cx="4321175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6600" b="1" dirty="0">
                <a:latin typeface="+mn-lt"/>
              </a:rPr>
              <a:t>Claudia </a:t>
            </a:r>
            <a:r>
              <a:rPr lang="it-IT" sz="6600" b="1" dirty="0" err="1">
                <a:latin typeface="+mn-lt"/>
              </a:rPr>
              <a:t>Demarie</a:t>
            </a:r>
            <a:endParaRPr lang="it-IT" sz="6600" b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 rev="1" advAuto="2000"/>
      <p:bldP spid="4" grpId="0" build="p" autoUpdateAnimBg="0" rev="1" advAuto="200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Giulia Mantovani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40568" y="0"/>
            <a:ext cx="5684520" cy="6858000"/>
          </a:xfrm>
          <a:prstGeom prst="rect">
            <a:avLst/>
          </a:prstGeom>
        </p:spPr>
      </p:pic>
      <p:pic>
        <p:nvPicPr>
          <p:cNvPr id="57346" name="Picture 5" descr="D:\FISE\VALLEDAOSTA\GALA2019\Premiati\MantovaniGiulia_2019_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0"/>
            <a:ext cx="8460432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1115616" y="5517232"/>
            <a:ext cx="6695976" cy="1052736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>
              <a:defRPr/>
            </a:pPr>
            <a:r>
              <a:rPr kumimoji="1" lang="it-IT" sz="3200" dirty="0" smtClean="0"/>
              <a:t>Oro CEI1* Seniores </a:t>
            </a:r>
            <a:r>
              <a:rPr kumimoji="1" lang="it-IT" sz="3200" dirty="0" err="1" smtClean="0"/>
              <a:t>Camp</a:t>
            </a:r>
            <a:r>
              <a:rPr kumimoji="1" lang="it-IT" sz="3200" dirty="0" smtClean="0"/>
              <a:t> </a:t>
            </a:r>
            <a:r>
              <a:rPr kumimoji="1" lang="it-IT" sz="3200" dirty="0" err="1" smtClean="0"/>
              <a:t>Reg</a:t>
            </a:r>
            <a:r>
              <a:rPr kumimoji="1" lang="it-IT" sz="3200" dirty="0" smtClean="0"/>
              <a:t> 2022</a:t>
            </a:r>
            <a:br>
              <a:rPr kumimoji="1" lang="it-IT" sz="3200" dirty="0" smtClean="0"/>
            </a:b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Coppa delle regioni – CEN B</a:t>
            </a:r>
            <a:endParaRPr kumimoji="1" lang="it-IT" sz="3200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331640" y="3284984"/>
            <a:ext cx="5868987" cy="194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7200" b="1" dirty="0">
                <a:latin typeface="+mn-lt"/>
              </a:rPr>
              <a:t>Giulia Mantovani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 rev="1" advAuto="2000"/>
      <p:bldP spid="4" grpId="0" build="p" autoUpdateAnimBg="0" rev="1" advAuto="200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6" descr="D:\FISE\VALLEDAOSTA\GALA2018\Premiati\PISANO-GIORGIA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717032"/>
            <a:ext cx="2232248" cy="299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23850" y="260350"/>
            <a:ext cx="81359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6600" b="1" dirty="0">
                <a:latin typeface="+mn-lt"/>
              </a:rPr>
              <a:t>Giorgia Pisano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959424" y="1124744"/>
            <a:ext cx="5184576" cy="165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 CEN B Juniores </a:t>
            </a:r>
            <a:r>
              <a:rPr lang="it-I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2022</a:t>
            </a:r>
            <a:b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Coppa delle regioni – CEN B</a:t>
            </a:r>
            <a:b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 </a:t>
            </a:r>
            <a:r>
              <a:rPr lang="it-I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ITA 2022 </a:t>
            </a:r>
            <a:r>
              <a:rPr lang="it-I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CEIY*</a:t>
            </a:r>
            <a:endParaRPr lang="it-IT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 </a:t>
            </a:r>
            <a:r>
              <a:rPr lang="it-I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Samorin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CEI1*</a:t>
            </a:r>
          </a:p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defRPr/>
            </a:pP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sanoGiorgia1_202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23528" y="3068960"/>
            <a:ext cx="4704523" cy="35283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539750" y="404813"/>
            <a:ext cx="7524750" cy="86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6600" b="1" dirty="0" smtClean="0">
                <a:latin typeface="+mn-lt"/>
              </a:rPr>
              <a:t>Rebecca PILLER</a:t>
            </a:r>
            <a:endParaRPr lang="it-IT" sz="6600" b="1" dirty="0"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23850" y="5821363"/>
            <a:ext cx="8675688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 </a:t>
            </a:r>
            <a:r>
              <a:rPr lang="it-IT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Endurance CEN A  Juniores</a:t>
            </a:r>
            <a:b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Coppa delle regioni –  CEN A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llerRebecca1_202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475656" y="1268760"/>
            <a:ext cx="5832648" cy="43744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D:\FISE\VALLEDAOSTA\GALA2018\Premiati\CrippaElisabeth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50"/>
            <a:ext cx="5004048" cy="567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4" descr="D:\FISE\VALLEDAOSTA\GALA2017\GRIPPAELISABE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0800"/>
            <a:ext cx="399573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5076056" y="692696"/>
            <a:ext cx="4501456" cy="273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6600" dirty="0">
                <a:latin typeface="+mn-lt"/>
              </a:rPr>
              <a:t>ELISABETH CRIPPA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427984" y="4077071"/>
            <a:ext cx="4716016" cy="278092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600" dirty="0" smtClean="0"/>
              <a:t>Arg CEI1* </a:t>
            </a:r>
            <a:r>
              <a:rPr lang="it-IT" sz="3600" dirty="0" err="1" smtClean="0"/>
              <a:t>Camp</a:t>
            </a:r>
            <a:r>
              <a:rPr lang="it-IT" sz="3600" dirty="0" smtClean="0"/>
              <a:t> </a:t>
            </a:r>
            <a:r>
              <a:rPr lang="it-IT" sz="3600" dirty="0" err="1" smtClean="0"/>
              <a:t>Reg</a:t>
            </a:r>
            <a:r>
              <a:rPr lang="it-IT" sz="3600" dirty="0" smtClean="0"/>
              <a:t> 2022</a:t>
            </a:r>
            <a:br>
              <a:rPr lang="it-IT" sz="3600" dirty="0" smtClean="0"/>
            </a:b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Coppa delle regioni – CEN B</a:t>
            </a:r>
            <a:endParaRPr lang="it-IT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6084888" y="476250"/>
            <a:ext cx="2662237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342900" indent="-342900" algn="r">
              <a:spcBef>
                <a:spcPct val="20000"/>
              </a:spcBef>
              <a:defRPr/>
            </a:pPr>
            <a:r>
              <a:rPr lang="it-IT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11</a:t>
            </a:r>
            <a:r>
              <a:rPr lang="it-IT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/>
            </a:r>
            <a:br>
              <a:rPr lang="it-IT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Febbraio</a:t>
            </a:r>
            <a:br>
              <a:rPr lang="it-IT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</a:br>
            <a:r>
              <a:rPr lang="it-IT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2023</a:t>
            </a:r>
            <a:endParaRPr lang="it-IT" sz="4000" b="1" dirty="0">
              <a:effectLst>
                <a:outerShdw blurRad="38100" dist="38100" dir="2700000" algn="tl">
                  <a:srgbClr val="FFFFFF"/>
                </a:outerShdw>
              </a:effectLst>
              <a:latin typeface="Garamond" pitchFamily="18" charset="0"/>
            </a:endParaRPr>
          </a:p>
        </p:txBody>
      </p:sp>
      <p:sp>
        <p:nvSpPr>
          <p:cNvPr id="55314" name="WordArt 18"/>
          <p:cNvSpPr>
            <a:spLocks noChangeArrowheads="1" noChangeShapeType="1" noTextEdit="1"/>
          </p:cNvSpPr>
          <p:nvPr/>
        </p:nvSpPr>
        <p:spPr bwMode="auto">
          <a:xfrm>
            <a:off x="533400" y="381000"/>
            <a:ext cx="7696200" cy="5715000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2156076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>
              <a:defRPr/>
            </a:pPr>
            <a:r>
              <a:rPr lang="it-IT" sz="3600" kern="10" spc="-18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chemeClr val="folHlink"/>
                    </a:gs>
                    <a:gs pos="50000">
                      <a:srgbClr val="3333FF"/>
                    </a:gs>
                    <a:gs pos="100000">
                      <a:schemeClr val="folHlink"/>
                    </a:gs>
                  </a:gsLst>
                  <a:lin ang="2700000" scaled="1"/>
                </a:gradFill>
                <a:latin typeface="Georgia" pitchFamily="18" charset="0"/>
              </a:rPr>
              <a:t>         </a:t>
            </a:r>
          </a:p>
          <a:p>
            <a:pPr algn="ctr">
              <a:defRPr/>
            </a:pPr>
            <a:endParaRPr lang="it-IT" sz="3600" kern="10" spc="-180" dirty="0">
              <a:ln w="9525">
                <a:round/>
                <a:headEnd/>
                <a:tailEnd/>
              </a:ln>
              <a:gradFill rotWithShape="0">
                <a:gsLst>
                  <a:gs pos="0">
                    <a:schemeClr val="folHlink"/>
                  </a:gs>
                  <a:gs pos="50000">
                    <a:srgbClr val="3333FF"/>
                  </a:gs>
                  <a:gs pos="100000">
                    <a:schemeClr val="folHlink"/>
                  </a:gs>
                </a:gsLst>
                <a:lin ang="2700000" scaled="1"/>
              </a:gradFill>
              <a:latin typeface="Georgia" pitchFamily="18" charset="0"/>
            </a:endParaRPr>
          </a:p>
          <a:p>
            <a:pPr algn="ctr">
              <a:defRPr/>
            </a:pPr>
            <a:r>
              <a:rPr lang="it-IT" sz="3600" kern="10" spc="-18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chemeClr val="folHlink"/>
                    </a:gs>
                    <a:gs pos="50000">
                      <a:srgbClr val="3333FF"/>
                    </a:gs>
                    <a:gs pos="100000">
                      <a:schemeClr val="folHlink"/>
                    </a:gs>
                  </a:gsLst>
                  <a:lin ang="2700000" scaled="1"/>
                </a:gradFill>
                <a:latin typeface="Georgia" pitchFamily="18" charset="0"/>
              </a:rPr>
              <a:t>         </a:t>
            </a:r>
          </a:p>
        </p:txBody>
      </p:sp>
      <p:pic>
        <p:nvPicPr>
          <p:cNvPr id="55315" name="Picture 19" descr="fisel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692150"/>
            <a:ext cx="15367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971550" y="2924175"/>
            <a:ext cx="7851775" cy="2216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Benvenuto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5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5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vda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-180528" y="404664"/>
            <a:ext cx="446449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4000" dirty="0" smtClean="0">
                <a:latin typeface="+mn-lt"/>
              </a:rPr>
              <a:t>2.1</a:t>
            </a:r>
            <a:r>
              <a:rPr lang="it-IT" sz="6600" dirty="0" smtClean="0">
                <a:latin typeface="+mn-lt"/>
              </a:rPr>
              <a:t> </a:t>
            </a:r>
            <a:r>
              <a:rPr lang="it-IT" sz="6600" dirty="0" err="1" smtClean="0">
                <a:latin typeface="+mn-lt"/>
              </a:rPr>
              <a:t>Amelie</a:t>
            </a:r>
            <a:r>
              <a:rPr lang="it-IT" sz="6600" dirty="0" smtClean="0">
                <a:latin typeface="+mn-lt"/>
              </a:rPr>
              <a:t>  </a:t>
            </a:r>
            <a:r>
              <a:rPr lang="it-IT" sz="6600" dirty="0" err="1" smtClean="0">
                <a:latin typeface="+mn-lt"/>
              </a:rPr>
              <a:t>Garin</a:t>
            </a:r>
            <a:endParaRPr lang="it-IT" sz="6600" dirty="0"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3429000"/>
            <a:ext cx="4788024" cy="413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Coppa delle regioni endurance </a:t>
            </a:r>
            <a:b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 A under 14</a:t>
            </a:r>
          </a:p>
          <a:p>
            <a:pPr marL="448056" indent="-384048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Campionato italiano endurance</a:t>
            </a:r>
            <a:b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debuttanti under 14</a:t>
            </a:r>
            <a:endParaRPr lang="it-I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magine 6" descr="20220509AmelieGar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4005064"/>
            <a:ext cx="3222358" cy="4296477"/>
          </a:xfrm>
          <a:prstGeom prst="rect">
            <a:avLst/>
          </a:prstGeom>
        </p:spPr>
      </p:pic>
      <p:pic>
        <p:nvPicPr>
          <p:cNvPr id="8" name="GarinAmeli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283968" y="260648"/>
            <a:ext cx="4860032" cy="36450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4508500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 fontScale="92500"/>
          </a:bodyPr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500" dirty="0" smtClean="0">
                <a:latin typeface="+mn-lt"/>
              </a:rPr>
              <a:t>2.2</a:t>
            </a:r>
            <a:r>
              <a:rPr lang="it-IT" sz="6600" dirty="0" smtClean="0">
                <a:latin typeface="+mn-lt"/>
              </a:rPr>
              <a:t> Bruno Crema Letizia</a:t>
            </a:r>
            <a:endParaRPr lang="it-IT" sz="6600" dirty="0"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5732463"/>
            <a:ext cx="9144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Coppa delle regioni – DEBUTTANTI</a:t>
            </a:r>
          </a:p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 2022 Guida equitazione di campagna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magine 6" descr="Letizia Bruno Crem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305498" cy="4293096"/>
          </a:xfrm>
          <a:prstGeom prst="rect">
            <a:avLst/>
          </a:prstGeom>
        </p:spPr>
      </p:pic>
      <p:pic>
        <p:nvPicPr>
          <p:cNvPr id="6" name="Immagine 5" descr="Letizia Bruno Crema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1696" y="0"/>
            <a:ext cx="4372304" cy="42930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4508500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500" dirty="0" smtClean="0">
                <a:latin typeface="+mn-lt"/>
              </a:rPr>
              <a:t>2.3</a:t>
            </a:r>
            <a:r>
              <a:rPr lang="it-IT" sz="6600" dirty="0" smtClean="0">
                <a:latin typeface="+mn-lt"/>
              </a:rPr>
              <a:t> Federica  </a:t>
            </a:r>
            <a:r>
              <a:rPr lang="it-IT" sz="6600" dirty="0" err="1" smtClean="0">
                <a:latin typeface="+mn-lt"/>
              </a:rPr>
              <a:t>Commod</a:t>
            </a:r>
            <a:endParaRPr lang="it-IT" sz="6600" dirty="0"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5732463"/>
            <a:ext cx="9144000" cy="11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Coppa delle regioni – DEBUTTANTI</a:t>
            </a:r>
            <a:b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 2022 Guida equitazione di campagna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magine 6" descr="Federica Commod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32656"/>
            <a:ext cx="4293136" cy="4163512"/>
          </a:xfrm>
          <a:prstGeom prst="rect">
            <a:avLst/>
          </a:prstGeom>
        </p:spPr>
      </p:pic>
      <p:pic>
        <p:nvPicPr>
          <p:cNvPr id="6" name="Immagine 5" descr="Federica Commod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32656"/>
            <a:ext cx="4968551" cy="40324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539750" y="404813"/>
            <a:ext cx="75247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2800" b="1" dirty="0" smtClean="0">
                <a:latin typeface="+mn-lt"/>
              </a:rPr>
              <a:t>2.4 </a:t>
            </a:r>
            <a:r>
              <a:rPr lang="it-IT" sz="5400" b="1" dirty="0" smtClean="0">
                <a:latin typeface="+mn-lt"/>
              </a:rPr>
              <a:t>Nicole GHIGNONE</a:t>
            </a:r>
            <a:endParaRPr lang="it-IT" sz="5400" b="1" dirty="0"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021289"/>
            <a:ext cx="9144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Coppa delle regioni DEBUTTANTI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GhignoneNicol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43608" y="1268760"/>
            <a:ext cx="6264696" cy="469852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D:\FISE\VALLEDAOSTA\GALA2019\Premiati\ChanouxCoralie-2018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787900" y="765175"/>
            <a:ext cx="43561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2000" b="1" dirty="0" smtClean="0">
                <a:latin typeface="+mn-lt"/>
              </a:rPr>
              <a:t>2.5</a:t>
            </a:r>
            <a:r>
              <a:rPr lang="it-IT" sz="6000" b="1" dirty="0" smtClean="0">
                <a:latin typeface="+mn-lt"/>
              </a:rPr>
              <a:t> </a:t>
            </a:r>
            <a:r>
              <a:rPr lang="it-IT" sz="6000" b="1" dirty="0" err="1" smtClean="0">
                <a:latin typeface="+mn-lt"/>
              </a:rPr>
              <a:t>Coralie</a:t>
            </a:r>
            <a:r>
              <a:rPr lang="it-IT" sz="6000" b="1" dirty="0" smtClean="0">
                <a:latin typeface="+mn-lt"/>
              </a:rPr>
              <a:t> </a:t>
            </a:r>
            <a:r>
              <a:rPr lang="it-IT" sz="6000" b="1" dirty="0" err="1">
                <a:latin typeface="+mn-lt"/>
              </a:rPr>
              <a:t>Chanoux</a:t>
            </a:r>
            <a:endParaRPr lang="it-IT" sz="6000" b="1" dirty="0"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787900" y="3429000"/>
            <a:ext cx="43561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4000" b="1" dirty="0" smtClean="0">
                <a:latin typeface="+mn-lt"/>
              </a:rPr>
              <a:t>Coppa delle regioni 2022</a:t>
            </a:r>
            <a:br>
              <a:rPr lang="it-IT" sz="4000" b="1" dirty="0" smtClean="0">
                <a:latin typeface="+mn-lt"/>
              </a:rPr>
            </a:br>
            <a:r>
              <a:rPr lang="it-IT" sz="4000" b="1" dirty="0" smtClean="0">
                <a:latin typeface="+mn-lt"/>
              </a:rPr>
              <a:t>Debuttanti under 14</a:t>
            </a:r>
            <a:endParaRPr lang="it-IT" sz="4000" b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Martina Lucà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0"/>
            <a:ext cx="5996224" cy="6858000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68313" y="5661025"/>
            <a:ext cx="8675687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4000" dirty="0" smtClean="0"/>
              <a:t>Coppa delle regioni endurance</a:t>
            </a:r>
            <a:br>
              <a:rPr lang="it-IT" sz="4000" dirty="0" smtClean="0"/>
            </a:br>
            <a:r>
              <a:rPr lang="it-IT" sz="4000" dirty="0" smtClean="0"/>
              <a:t>debuttanti  under 14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188640"/>
            <a:ext cx="601216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4000" b="1" dirty="0" smtClean="0">
                <a:latin typeface="+mn-lt"/>
              </a:rPr>
              <a:t>2.6</a:t>
            </a:r>
            <a:r>
              <a:rPr lang="it-IT" sz="8000" b="1" dirty="0" smtClean="0">
                <a:latin typeface="+mn-lt"/>
              </a:rPr>
              <a:t/>
            </a:r>
            <a:br>
              <a:rPr lang="it-IT" sz="8000" b="1" dirty="0" smtClean="0">
                <a:latin typeface="+mn-lt"/>
              </a:rPr>
            </a:br>
            <a:r>
              <a:rPr lang="it-IT" sz="8000" b="1" dirty="0" smtClean="0">
                <a:latin typeface="+mn-lt"/>
              </a:rPr>
              <a:t>Martina  Luca’</a:t>
            </a:r>
            <a:endParaRPr lang="it-IT" sz="8000" b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 rev="1" advAuto="2000"/>
      <p:bldP spid="4" grpId="0" build="p" autoUpdateAnimBg="0" rev="1" advAuto="200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51520" y="5805487"/>
            <a:ext cx="8675687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4000" dirty="0" smtClean="0"/>
              <a:t>Coppa delle regioni endurance</a:t>
            </a:r>
            <a:br>
              <a:rPr lang="it-IT" sz="4000" dirty="0" smtClean="0"/>
            </a:br>
            <a:r>
              <a:rPr lang="it-IT" sz="4000" dirty="0" smtClean="0"/>
              <a:t>debuttanti  under 14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5013176"/>
            <a:ext cx="9144000" cy="100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4000" b="1" dirty="0" smtClean="0">
                <a:latin typeface="+mn-lt"/>
              </a:rPr>
              <a:t>2.7</a:t>
            </a:r>
            <a:r>
              <a:rPr lang="it-IT" sz="6600" b="1" dirty="0" smtClean="0">
                <a:latin typeface="+mn-lt"/>
              </a:rPr>
              <a:t> Marie </a:t>
            </a:r>
            <a:r>
              <a:rPr lang="it-IT" sz="6600" b="1" dirty="0" err="1" smtClean="0">
                <a:latin typeface="+mn-lt"/>
              </a:rPr>
              <a:t>Martinet</a:t>
            </a:r>
            <a:endParaRPr lang="it-IT" sz="6600" b="1" dirty="0">
              <a:latin typeface="+mn-lt"/>
            </a:endParaRPr>
          </a:p>
        </p:txBody>
      </p:sp>
      <p:pic>
        <p:nvPicPr>
          <p:cNvPr id="7" name="MartinetMari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259632" y="260648"/>
            <a:ext cx="6264696" cy="469852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build="p" autoUpdateAnimBg="0" rev="1" advAuto="2000"/>
      <p:bldP spid="4" grpId="0" build="p" autoUpdateAnimBg="0" rev="1" advAuto="200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Valentina Di Giacomo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988840"/>
            <a:ext cx="4869200" cy="3998860"/>
          </a:xfrm>
          <a:prstGeom prst="rect">
            <a:avLst/>
          </a:prstGeom>
        </p:spPr>
      </p:pic>
      <p:pic>
        <p:nvPicPr>
          <p:cNvPr id="6" name="Immagine 5" descr="Valentina Di Giacom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88840"/>
            <a:ext cx="4365144" cy="4228074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67544" y="260648"/>
            <a:ext cx="75247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4000" b="1" dirty="0" smtClean="0">
                <a:latin typeface="+mn-lt"/>
              </a:rPr>
              <a:t>2.8</a:t>
            </a:r>
            <a:r>
              <a:rPr lang="it-IT" sz="6600" b="1" dirty="0" smtClean="0">
                <a:latin typeface="+mn-lt"/>
              </a:rPr>
              <a:t> Valentina</a:t>
            </a:r>
            <a:br>
              <a:rPr lang="it-IT" sz="6600" b="1" dirty="0" smtClean="0">
                <a:latin typeface="+mn-lt"/>
              </a:rPr>
            </a:br>
            <a:r>
              <a:rPr lang="it-IT" sz="6600" b="1" dirty="0" err="1" smtClean="0">
                <a:latin typeface="+mn-lt"/>
              </a:rPr>
              <a:t>DI</a:t>
            </a:r>
            <a:r>
              <a:rPr lang="it-IT" sz="6600" b="1" dirty="0" smtClean="0">
                <a:latin typeface="+mn-lt"/>
              </a:rPr>
              <a:t> GIACOMO</a:t>
            </a:r>
            <a:endParaRPr lang="it-IT" sz="6600" b="1" dirty="0"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23850" y="6309320"/>
            <a:ext cx="8820150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Coppa delle regioni 2022 – CEN A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GARBETTA1_2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0"/>
            <a:ext cx="6826396" cy="685800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692696"/>
            <a:ext cx="471601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200" b="1" dirty="0" smtClean="0">
                <a:latin typeface="+mn-lt"/>
              </a:rPr>
              <a:t>2.9</a:t>
            </a:r>
            <a:br>
              <a:rPr lang="it-IT" sz="3200" b="1" dirty="0" smtClean="0">
                <a:latin typeface="+mn-lt"/>
              </a:rPr>
            </a:br>
            <a:r>
              <a:rPr lang="it-IT" sz="5400" b="1" dirty="0" smtClean="0">
                <a:latin typeface="+mn-lt"/>
              </a:rPr>
              <a:t>Costanza </a:t>
            </a:r>
            <a:r>
              <a:rPr lang="it-IT" sz="5400" b="1" dirty="0" err="1" smtClean="0">
                <a:latin typeface="+mn-lt"/>
              </a:rPr>
              <a:t>Garbetta</a:t>
            </a:r>
            <a:endParaRPr lang="it-IT" sz="5400" b="1" dirty="0"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23850" y="4005065"/>
            <a:ext cx="3168030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Coppa delle regioni 2022 CEN A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539750" y="404813"/>
            <a:ext cx="7524750" cy="129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200" b="1" dirty="0" smtClean="0">
                <a:latin typeface="+mn-lt"/>
              </a:rPr>
              <a:t>2.10</a:t>
            </a:r>
            <a:r>
              <a:rPr lang="it-IT" sz="6600" b="1" dirty="0" smtClean="0">
                <a:latin typeface="+mn-lt"/>
              </a:rPr>
              <a:t> </a:t>
            </a:r>
            <a:r>
              <a:rPr lang="it-IT" sz="6600" b="1" dirty="0" err="1" smtClean="0">
                <a:latin typeface="+mn-lt"/>
              </a:rPr>
              <a:t>Magurno</a:t>
            </a:r>
            <a:r>
              <a:rPr lang="it-IT" sz="6600" b="1" dirty="0" smtClean="0">
                <a:latin typeface="+mn-lt"/>
              </a:rPr>
              <a:t> </a:t>
            </a:r>
            <a:r>
              <a:rPr lang="it-IT" sz="6600" b="1" dirty="0" err="1" smtClean="0">
                <a:latin typeface="+mn-lt"/>
              </a:rPr>
              <a:t>Sirya</a:t>
            </a:r>
            <a:endParaRPr lang="it-IT" sz="6600" b="1" dirty="0"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68312" y="6165305"/>
            <a:ext cx="867568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Coppa delle regioni 2022 – CEN A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Magurno1_202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259632" y="1628800"/>
            <a:ext cx="5856650" cy="43924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TOLO_2023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8" y="0"/>
            <a:ext cx="857187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D:\FISE\VALLEDAOSTA\GALA2018\Premiati\NocitoFrancesca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836712"/>
            <a:ext cx="287357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5805488"/>
            <a:ext cx="8675688" cy="64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600" dirty="0" smtClean="0"/>
              <a:t>Coppa delle regioni 2022 – </a:t>
            </a:r>
            <a:r>
              <a:rPr lang="it-IT" sz="3600" dirty="0" err="1" smtClean="0"/>
              <a:t>Cat</a:t>
            </a:r>
            <a:r>
              <a:rPr lang="it-IT" sz="3600" dirty="0" smtClean="0"/>
              <a:t> CEN A</a:t>
            </a:r>
            <a:endParaRPr lang="it-I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251520" y="332656"/>
            <a:ext cx="5688632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 lnSpcReduction="10000"/>
          </a:bodyPr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b="1" dirty="0" smtClean="0">
                <a:latin typeface="+mn-lt"/>
              </a:rPr>
              <a:t>2.11</a:t>
            </a:r>
            <a:r>
              <a:rPr lang="it-IT" sz="6600" b="1" dirty="0" smtClean="0">
                <a:latin typeface="+mn-lt"/>
              </a:rPr>
              <a:t> Francesca </a:t>
            </a:r>
            <a:r>
              <a:rPr lang="it-IT" sz="6600" b="1" dirty="0" err="1">
                <a:latin typeface="+mn-lt"/>
              </a:rPr>
              <a:t>Nocito</a:t>
            </a:r>
            <a:endParaRPr lang="it-IT" sz="6600" b="1" dirty="0">
              <a:latin typeface="+mn-lt"/>
            </a:endParaRPr>
          </a:p>
        </p:txBody>
      </p:sp>
      <p:pic>
        <p:nvPicPr>
          <p:cNvPr id="7" name="NocitoFrancesca_202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23528" y="1700808"/>
            <a:ext cx="5400600" cy="40504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9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build="p" autoUpdateAnimBg="0" rev="1" advAuto="2000"/>
      <p:bldP spid="4" grpId="0" build="p" autoUpdateAnimBg="0" rev="1" advAuto="200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20220509ChiaraRizz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395536"/>
            <a:ext cx="5143500" cy="6858000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932040" y="3068960"/>
            <a:ext cx="4211960" cy="364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4000" dirty="0" smtClean="0"/>
              <a:t>Coppa delle regioni endurance</a:t>
            </a:r>
            <a:br>
              <a:rPr lang="it-IT" sz="4000" dirty="0" smtClean="0"/>
            </a:br>
            <a:r>
              <a:rPr lang="it-IT" sz="4000" dirty="0" smtClean="0"/>
              <a:t>CEN A   under 14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716016" y="332656"/>
            <a:ext cx="417626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2400" b="1" dirty="0" smtClean="0">
                <a:latin typeface="+mn-lt"/>
              </a:rPr>
              <a:t>2.12 </a:t>
            </a:r>
            <a:r>
              <a:rPr lang="it-IT" sz="8000" b="1" dirty="0" smtClean="0">
                <a:latin typeface="+mn-lt"/>
              </a:rPr>
              <a:t>Chiara Rizzi</a:t>
            </a:r>
            <a:endParaRPr lang="it-IT" sz="8000" b="1" dirty="0">
              <a:latin typeface="+mn-lt"/>
            </a:endParaRPr>
          </a:p>
        </p:txBody>
      </p:sp>
      <p:pic>
        <p:nvPicPr>
          <p:cNvPr id="7" name="RizziChiara_f2_202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0" y="2780928"/>
            <a:ext cx="5148064" cy="40770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 build="p" autoUpdateAnimBg="0" rev="1" advAuto="2000"/>
      <p:bldP spid="4" grpId="0" build="p" autoUpdateAnimBg="0" rev="1" advAuto="200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" descr="D:\FISE\VALLEDAOSTA\GALA2018\Premiati\RocherLisa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284984"/>
            <a:ext cx="2087216" cy="206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" y="0"/>
            <a:ext cx="8891588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2400" b="1" dirty="0" smtClean="0">
                <a:latin typeface="+mn-lt"/>
              </a:rPr>
              <a:t>2.13</a:t>
            </a:r>
            <a:r>
              <a:rPr lang="it-IT" sz="6000" b="1" dirty="0" smtClean="0">
                <a:latin typeface="+mn-lt"/>
              </a:rPr>
              <a:t> </a:t>
            </a:r>
            <a:r>
              <a:rPr lang="it-IT" sz="8800" b="1" dirty="0" smtClean="0">
                <a:latin typeface="+mn-lt"/>
              </a:rPr>
              <a:t>Lisa </a:t>
            </a:r>
            <a:r>
              <a:rPr lang="it-IT" sz="9600" b="1" dirty="0" err="1" smtClean="0">
                <a:latin typeface="+mn-lt"/>
              </a:rPr>
              <a:t>Rocher</a:t>
            </a:r>
            <a:endParaRPr lang="it-IT" sz="9600" b="1" dirty="0"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50825" y="5589588"/>
            <a:ext cx="8675688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Coppa delle regioni endurance</a:t>
            </a:r>
            <a:b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 A under 14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RocherLisa1_202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11559" y="1268760"/>
            <a:ext cx="5664629" cy="42484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Valerie Bois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1556792"/>
            <a:ext cx="5425711" cy="5301208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332656"/>
            <a:ext cx="7956376" cy="136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Autofit/>
          </a:bodyPr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2000" b="1" dirty="0" smtClean="0">
                <a:latin typeface="+mn-lt"/>
              </a:rPr>
              <a:t>2.14</a:t>
            </a:r>
            <a:r>
              <a:rPr lang="it-IT" sz="6000" b="1" dirty="0" smtClean="0">
                <a:latin typeface="+mn-lt"/>
              </a:rPr>
              <a:t> </a:t>
            </a:r>
            <a:r>
              <a:rPr lang="it-IT" sz="6000" b="1" dirty="0" err="1" smtClean="0">
                <a:latin typeface="+mn-lt"/>
              </a:rPr>
              <a:t>Valerie</a:t>
            </a:r>
            <a:r>
              <a:rPr lang="it-IT" sz="6000" b="1" dirty="0" smtClean="0">
                <a:latin typeface="+mn-lt"/>
              </a:rPr>
              <a:t> BOIS</a:t>
            </a:r>
            <a:endParaRPr lang="it-IT" sz="6000" b="1" dirty="0">
              <a:latin typeface="+mn-lt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431032" y="6209928"/>
            <a:ext cx="8712968" cy="64807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Coppa delle regioni 2022 CEN B</a:t>
            </a:r>
            <a:endParaRPr lang="it-IT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 descr="Valerie Bois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1" y="1484784"/>
            <a:ext cx="4801236" cy="424847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6" grpId="0" build="p" autoUpdateAnimBg="0" rev="1" advAuto="200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Simona Capozz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724128" cy="685098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851920" y="332656"/>
            <a:ext cx="529208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algn="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2800" b="1" dirty="0" smtClean="0">
                <a:latin typeface="+mn-lt"/>
              </a:rPr>
              <a:t>2.15 </a:t>
            </a:r>
            <a:br>
              <a:rPr lang="it-IT" sz="2800" b="1" dirty="0" smtClean="0">
                <a:latin typeface="+mn-lt"/>
              </a:rPr>
            </a:br>
            <a:r>
              <a:rPr lang="it-IT" sz="6600" b="1" dirty="0" smtClean="0">
                <a:latin typeface="+mn-lt"/>
              </a:rPr>
              <a:t>Simona </a:t>
            </a:r>
            <a:r>
              <a:rPr lang="it-IT" sz="6600" b="1" dirty="0" err="1" smtClean="0">
                <a:latin typeface="+mn-lt"/>
              </a:rPr>
              <a:t>Capozza</a:t>
            </a:r>
            <a:endParaRPr lang="it-IT" sz="6600" b="1" dirty="0">
              <a:latin typeface="+mn-lt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854754" y="4221088"/>
            <a:ext cx="3289246" cy="175432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600" dirty="0" smtClean="0"/>
              <a:t>Coppa delle regioni 2022 CEN B</a:t>
            </a:r>
            <a:endParaRPr lang="it-IT" sz="3600" dirty="0"/>
          </a:p>
        </p:txBody>
      </p:sp>
    </p:spTree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CapozzaSimona1_2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6309360" cy="622554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851920" y="1124744"/>
            <a:ext cx="529208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algn="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200" b="1" dirty="0" smtClean="0">
                <a:latin typeface="+mn-lt"/>
              </a:rPr>
              <a:t>2.15</a:t>
            </a:r>
            <a:r>
              <a:rPr lang="it-IT" sz="3600" b="1" dirty="0" smtClean="0">
                <a:latin typeface="+mn-lt"/>
              </a:rPr>
              <a:t/>
            </a:r>
            <a:br>
              <a:rPr lang="it-IT" sz="3600" b="1" dirty="0" smtClean="0">
                <a:latin typeface="+mn-lt"/>
              </a:rPr>
            </a:br>
            <a:r>
              <a:rPr lang="it-IT" sz="6600" b="1" dirty="0" smtClean="0">
                <a:latin typeface="+mn-lt"/>
              </a:rPr>
              <a:t>Simona </a:t>
            </a:r>
            <a:r>
              <a:rPr lang="it-IT" sz="6600" b="1" dirty="0" err="1" smtClean="0">
                <a:latin typeface="+mn-lt"/>
              </a:rPr>
              <a:t>Capozza</a:t>
            </a:r>
            <a:endParaRPr lang="it-IT" sz="6600" b="1" dirty="0">
              <a:latin typeface="+mn-lt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854754" y="4221088"/>
            <a:ext cx="3289246" cy="175432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600" dirty="0" smtClean="0"/>
              <a:t>Coppa delle regioni 2022 CEN B</a:t>
            </a:r>
            <a:endParaRPr lang="it-IT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rBona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836613"/>
            <a:ext cx="8964612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900113" y="188913"/>
            <a:ext cx="788511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 fontScale="92500"/>
          </a:bodyPr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000" dirty="0" smtClean="0">
                <a:latin typeface="+mn-lt"/>
              </a:rPr>
              <a:t>3.1 </a:t>
            </a:r>
            <a:r>
              <a:rPr lang="it-IT" sz="6600" dirty="0" smtClean="0">
                <a:latin typeface="+mn-lt"/>
              </a:rPr>
              <a:t>ROBERTO </a:t>
            </a:r>
            <a:r>
              <a:rPr lang="it-IT" sz="6600" dirty="0">
                <a:latin typeface="+mn-lt"/>
              </a:rPr>
              <a:t>dr BONA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52292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Veterinario e capo equipe</a:t>
            </a: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Coppa delle regioni Endurance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7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D:\FISE\VALLEDAOSTA\GALA2018\Premiati\LafargeKati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951788" cy="1060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0"/>
            <a:ext cx="8027988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2800" dirty="0" smtClean="0">
                <a:latin typeface="+mn-lt"/>
              </a:rPr>
              <a:t>3.2</a:t>
            </a:r>
            <a:r>
              <a:rPr lang="it-IT" sz="6600" dirty="0" smtClean="0">
                <a:latin typeface="+mn-lt"/>
              </a:rPr>
              <a:t> KATIA </a:t>
            </a:r>
            <a:endParaRPr lang="it-IT" sz="6600" dirty="0">
              <a:latin typeface="+mn-lt"/>
            </a:endParaRPr>
          </a:p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endParaRPr lang="it-IT" sz="6600" dirty="0">
              <a:latin typeface="+mn-lt"/>
            </a:endParaRPr>
          </a:p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6600" dirty="0">
                <a:latin typeface="+mn-lt"/>
              </a:rPr>
              <a:t>            </a:t>
            </a:r>
          </a:p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6600" dirty="0">
                <a:latin typeface="+mn-lt"/>
              </a:rPr>
              <a:t>                 LAFARGE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589240"/>
            <a:ext cx="9144000" cy="1268760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Capo equipe Verona</a:t>
            </a:r>
          </a:p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Coppa delle regioni under 14.</a:t>
            </a:r>
            <a:b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Referente equitazione di campagna</a:t>
            </a: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6" grpId="0" build="p" autoUpdateAnimBg="0" rev="1" advAuto="200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 descr="D:\FISE\VALLEDAOSTA\GALA2017\PisanoMartin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541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932363" y="0"/>
            <a:ext cx="4211637" cy="206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 fontScale="92500" lnSpcReduction="10000"/>
          </a:bodyPr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900" b="1" dirty="0" smtClean="0">
                <a:latin typeface="+mn-lt"/>
              </a:rPr>
              <a:t>4.1</a:t>
            </a:r>
            <a:r>
              <a:rPr lang="it-IT" sz="4800" b="1" dirty="0" smtClean="0">
                <a:latin typeface="+mn-lt"/>
              </a:rPr>
              <a:t> </a:t>
            </a:r>
            <a:r>
              <a:rPr lang="it-IT" sz="6600" b="1" dirty="0" smtClean="0">
                <a:latin typeface="+mn-lt"/>
              </a:rPr>
              <a:t>MARTINA</a:t>
            </a:r>
            <a:r>
              <a:rPr lang="it-IT" sz="6600" b="1" dirty="0">
                <a:latin typeface="+mn-lt"/>
              </a:rPr>
              <a:t/>
            </a:r>
            <a:br>
              <a:rPr lang="it-IT" sz="6600" b="1" dirty="0">
                <a:latin typeface="+mn-lt"/>
              </a:rPr>
            </a:br>
            <a:r>
              <a:rPr lang="it-IT" sz="6600" b="1" dirty="0">
                <a:latin typeface="+mn-lt"/>
              </a:rPr>
              <a:t> PISANO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427984" y="4725144"/>
            <a:ext cx="4896544" cy="172819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r>
              <a:rPr lang="it-IT" sz="3600" b="1" dirty="0" smtClean="0"/>
              <a:t>1° CEIY1* a </a:t>
            </a:r>
            <a:r>
              <a:rPr lang="it-IT" sz="3600" b="1" dirty="0" err="1" smtClean="0"/>
              <a:t>Cavaglia</a:t>
            </a:r>
            <a:r>
              <a:rPr lang="it-IT" sz="3600" b="1" dirty="0" smtClean="0"/>
              <a:t/>
            </a:r>
            <a:br>
              <a:rPr lang="it-IT" sz="3600" b="1" dirty="0" smtClean="0"/>
            </a:br>
            <a:r>
              <a:rPr lang="it-IT" sz="3600" b="1" dirty="0" smtClean="0"/>
              <a:t>3° CEIY2* a </a:t>
            </a:r>
            <a:r>
              <a:rPr lang="it-IT" sz="3600" b="1" dirty="0" err="1" smtClean="0"/>
              <a:t>Samorin</a:t>
            </a:r>
            <a:r>
              <a:rPr lang="it-IT" sz="3600" b="1" dirty="0" smtClean="0"/>
              <a:t/>
            </a:r>
            <a:br>
              <a:rPr lang="it-IT" sz="3600" b="1" dirty="0" smtClean="0"/>
            </a:br>
            <a:r>
              <a:rPr lang="it-IT" sz="3600" b="1" dirty="0" smtClean="0"/>
              <a:t>3° CEIY2* ad Arezzo</a:t>
            </a:r>
            <a:endParaRPr lang="it-IT" sz="36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131840" y="836712"/>
            <a:ext cx="572452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 fontScale="92500" lnSpcReduction="10000"/>
          </a:bodyPr>
          <a:lstStyle/>
          <a:p>
            <a:pPr marL="448056" indent="-384048" algn="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900" dirty="0" smtClean="0">
                <a:latin typeface="+mn-lt"/>
              </a:rPr>
              <a:t>4.2</a:t>
            </a:r>
            <a:r>
              <a:rPr lang="it-IT" sz="6600" dirty="0" smtClean="0">
                <a:latin typeface="+mn-lt"/>
              </a:rPr>
              <a:t> ALESSIA</a:t>
            </a:r>
            <a:r>
              <a:rPr lang="it-IT" sz="6600" dirty="0">
                <a:latin typeface="+mn-lt"/>
              </a:rPr>
              <a:t/>
            </a:r>
            <a:br>
              <a:rPr lang="it-IT" sz="6600" dirty="0">
                <a:latin typeface="+mn-lt"/>
              </a:rPr>
            </a:br>
            <a:r>
              <a:rPr lang="it-IT" sz="6600" dirty="0">
                <a:latin typeface="+mn-lt"/>
              </a:rPr>
              <a:t>LUSTRISSY</a:t>
            </a:r>
          </a:p>
        </p:txBody>
      </p:sp>
      <p:pic>
        <p:nvPicPr>
          <p:cNvPr id="7" name="Immagine 6" descr="LUSTRISSY1_2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692696" y="188640"/>
            <a:ext cx="6485736" cy="4314756"/>
          </a:xfrm>
          <a:prstGeom prst="rect">
            <a:avLst/>
          </a:prstGeom>
        </p:spPr>
      </p:pic>
      <p:pic>
        <p:nvPicPr>
          <p:cNvPr id="8" name="Immagine 7" descr="LUSTRISSY2_2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844824" y="3429000"/>
            <a:ext cx="6529264" cy="3804525"/>
          </a:xfrm>
          <a:prstGeom prst="rect">
            <a:avLst/>
          </a:prstGeom>
        </p:spPr>
      </p:pic>
      <p:pic>
        <p:nvPicPr>
          <p:cNvPr id="9" name="Immagine 8" descr="LUSTRISSY3_20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3284984"/>
            <a:ext cx="5148064" cy="3561761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5" name="WordArt 1031"/>
          <p:cNvSpPr>
            <a:spLocks noChangeArrowheads="1" noChangeShapeType="1" noTextEdit="1"/>
          </p:cNvSpPr>
          <p:nvPr/>
        </p:nvSpPr>
        <p:spPr bwMode="auto">
          <a:xfrm>
            <a:off x="4427984" y="476672"/>
            <a:ext cx="3886200" cy="3276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4583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it-IT" sz="3600" b="1" kern="1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2023</a:t>
            </a:r>
            <a:endParaRPr lang="it-IT" sz="3600" b="1" kern="1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73733" name="WordArt 1029"/>
          <p:cNvSpPr>
            <a:spLocks noChangeArrowheads="1" noChangeShapeType="1" noTextEdit="1"/>
          </p:cNvSpPr>
          <p:nvPr/>
        </p:nvSpPr>
        <p:spPr bwMode="auto">
          <a:xfrm>
            <a:off x="2971800" y="0"/>
            <a:ext cx="6705600" cy="6400800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2489117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>
              <a:defRPr/>
            </a:pPr>
            <a:r>
              <a:rPr lang="it-IT" sz="3600" kern="10" spc="72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chemeClr val="folHlink"/>
                    </a:gs>
                    <a:gs pos="50000">
                      <a:srgbClr val="3333FF"/>
                    </a:gs>
                    <a:gs pos="100000">
                      <a:schemeClr val="folHlink"/>
                    </a:gs>
                  </a:gsLst>
                  <a:lin ang="2700000" scaled="1"/>
                </a:gradFill>
                <a:latin typeface="Goudy Handtooled"/>
              </a:rPr>
              <a:t>           </a:t>
            </a:r>
          </a:p>
          <a:p>
            <a:pPr algn="ctr">
              <a:defRPr/>
            </a:pPr>
            <a:endParaRPr lang="it-IT" sz="3600" kern="10" spc="720">
              <a:ln w="9525">
                <a:round/>
                <a:headEnd/>
                <a:tailEnd/>
              </a:ln>
              <a:gradFill rotWithShape="0">
                <a:gsLst>
                  <a:gs pos="0">
                    <a:schemeClr val="folHlink"/>
                  </a:gs>
                  <a:gs pos="50000">
                    <a:srgbClr val="3333FF"/>
                  </a:gs>
                  <a:gs pos="100000">
                    <a:schemeClr val="folHlink"/>
                  </a:gs>
                </a:gsLst>
                <a:lin ang="2700000" scaled="1"/>
              </a:gradFill>
              <a:latin typeface="Goudy Handtooled"/>
            </a:endParaRPr>
          </a:p>
          <a:p>
            <a:pPr algn="ctr">
              <a:defRPr/>
            </a:pPr>
            <a:r>
              <a:rPr lang="it-IT" sz="3600" kern="10" spc="72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chemeClr val="folHlink"/>
                    </a:gs>
                    <a:gs pos="50000">
                      <a:srgbClr val="3333FF"/>
                    </a:gs>
                    <a:gs pos="100000">
                      <a:schemeClr val="folHlink"/>
                    </a:gs>
                  </a:gsLst>
                  <a:lin ang="2700000" scaled="1"/>
                </a:gradFill>
                <a:latin typeface="Goudy Handtooled"/>
              </a:rPr>
              <a:t>        </a:t>
            </a:r>
          </a:p>
        </p:txBody>
      </p:sp>
      <p:sp>
        <p:nvSpPr>
          <p:cNvPr id="73742" name="Rectangle 1038"/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4076700"/>
            <a:ext cx="3668713" cy="1511300"/>
          </a:xfrm>
          <a:effectLst>
            <a:outerShdw dist="28398" dir="20006097" algn="ctr" rotWithShape="0">
              <a:srgbClr val="009900"/>
            </a:outerShdw>
          </a:effectLst>
        </p:spPr>
        <p:txBody>
          <a:bodyPr>
            <a:normAutofit/>
          </a:bodyPr>
          <a:lstStyle/>
          <a:p>
            <a:pPr marL="448056" indent="-384048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b="1" dirty="0" smtClean="0"/>
              <a:t>Delegazione</a:t>
            </a:r>
            <a:br>
              <a:rPr lang="it-IT" b="1" dirty="0" smtClean="0"/>
            </a:br>
            <a:r>
              <a:rPr lang="it-IT" b="1" dirty="0" smtClean="0"/>
              <a:t>VALLE d’AOSTA</a:t>
            </a:r>
          </a:p>
        </p:txBody>
      </p:sp>
      <p:pic>
        <p:nvPicPr>
          <p:cNvPr id="73743" name="Picture 1039" descr="fis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1275" y="1590675"/>
            <a:ext cx="1762125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cavallino20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933056"/>
            <a:ext cx="3383360" cy="25375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3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3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2" grpId="0" build="p" autoUpdateAnimBg="0" advAuto="200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D:\FISE\VALLEDAOSTA\GALA2017\Premiati\Lustrissy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0"/>
            <a:ext cx="8712200" cy="578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D:\FISE\VALLEDAOSTA\GALA2017\Premiati\Lustrissy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00113" y="0"/>
            <a:ext cx="4268788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923928" y="188912"/>
            <a:ext cx="5004172" cy="179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algn="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2800" dirty="0" smtClean="0">
                <a:latin typeface="+mn-lt"/>
              </a:rPr>
              <a:t>4.2</a:t>
            </a:r>
            <a:r>
              <a:rPr lang="it-IT" sz="6000" dirty="0" smtClean="0">
                <a:latin typeface="+mn-lt"/>
              </a:rPr>
              <a:t> ALESSIA</a:t>
            </a:r>
            <a:r>
              <a:rPr lang="it-IT" sz="6000" dirty="0">
                <a:latin typeface="+mn-lt"/>
              </a:rPr>
              <a:t/>
            </a:r>
            <a:br>
              <a:rPr lang="it-IT" sz="6000" dirty="0">
                <a:latin typeface="+mn-lt"/>
              </a:rPr>
            </a:br>
            <a:r>
              <a:rPr lang="it-IT" sz="6000" dirty="0">
                <a:latin typeface="+mn-lt"/>
              </a:rPr>
              <a:t>LUSTRISSY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23851" y="5373216"/>
            <a:ext cx="7848550" cy="168163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>
              <a:defRPr/>
            </a:pPr>
            <a:r>
              <a:rPr lang="it-IT" sz="2800" dirty="0" smtClean="0"/>
              <a:t>1° CEIYJ1* 100 km </a:t>
            </a:r>
            <a:r>
              <a:rPr lang="it-IT" sz="2800" dirty="0" err="1" smtClean="0"/>
              <a:t>Samorin</a:t>
            </a:r>
            <a:r>
              <a:rPr lang="it-IT" sz="2800" dirty="0" smtClean="0"/>
              <a:t> con </a:t>
            </a:r>
            <a:r>
              <a:rPr lang="it-IT" sz="2800" dirty="0" err="1" smtClean="0"/>
              <a:t>Edinburg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smtClean="0"/>
              <a:t>3° CEIYJ1* 100 km Saint </a:t>
            </a:r>
            <a:r>
              <a:rPr lang="it-IT" sz="2800" dirty="0" err="1" smtClean="0"/>
              <a:t>Barthelemy</a:t>
            </a:r>
            <a:r>
              <a:rPr lang="it-IT" sz="2800" dirty="0" smtClean="0"/>
              <a:t> con Eduardo</a:t>
            </a:r>
            <a:br>
              <a:rPr lang="it-IT" sz="2800" dirty="0" smtClean="0"/>
            </a:br>
            <a:r>
              <a:rPr lang="it-IT" sz="2800" dirty="0" smtClean="0"/>
              <a:t>9° CEIYJ2 120 km </a:t>
            </a:r>
            <a:r>
              <a:rPr lang="it-IT" sz="2800" dirty="0" err="1" smtClean="0"/>
              <a:t>Castelsagrat</a:t>
            </a:r>
            <a:r>
              <a:rPr lang="it-IT" sz="2800" dirty="0" smtClean="0"/>
              <a:t> con Deporto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42" name="Picture 6" descr="D:\FISE\VALLEDAOSTA\GALA2018\Premiati\LustrissyMartina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3463" y="3284984"/>
            <a:ext cx="3030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20220726GaiaLazzari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315416"/>
            <a:ext cx="9144000" cy="6096000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5489848"/>
            <a:ext cx="8999215" cy="13681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200" dirty="0" smtClean="0"/>
              <a:t>3° Piazza di Siena Master silver 125 Coppa del presidente.</a:t>
            </a:r>
          </a:p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3° a squadre Coppa delle regioni Verona under 21</a:t>
            </a:r>
            <a:endParaRPr lang="it-I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067944" y="0"/>
            <a:ext cx="5760443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4400" b="1" dirty="0" smtClean="0">
                <a:latin typeface="+mn-lt"/>
              </a:rPr>
              <a:t>5.1 </a:t>
            </a:r>
            <a:r>
              <a:rPr lang="it-IT" sz="8000" b="1" dirty="0" smtClean="0">
                <a:latin typeface="+mn-lt"/>
              </a:rPr>
              <a:t>Gaia</a:t>
            </a:r>
            <a:br>
              <a:rPr lang="it-IT" sz="8000" b="1" dirty="0" smtClean="0">
                <a:latin typeface="+mn-lt"/>
              </a:rPr>
            </a:br>
            <a:r>
              <a:rPr lang="it-IT" sz="8000" b="1" dirty="0" err="1" smtClean="0">
                <a:latin typeface="+mn-lt"/>
              </a:rPr>
              <a:t>Lazzarini</a:t>
            </a:r>
            <a:endParaRPr lang="it-IT" sz="8000" b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 rev="1" advAuto="2000"/>
      <p:bldP spid="4" grpId="0" build="p" autoUpdateAnimBg="0" rev="1" advAuto="200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251520" y="0"/>
            <a:ext cx="864076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600" b="1" dirty="0" smtClean="0">
                <a:latin typeface="+mn-lt"/>
              </a:rPr>
              <a:t>6.1</a:t>
            </a:r>
            <a:r>
              <a:rPr lang="it-IT" sz="6600" b="1" dirty="0" smtClean="0">
                <a:latin typeface="+mn-lt"/>
              </a:rPr>
              <a:t> Gaia Battaglio</a:t>
            </a:r>
            <a:endParaRPr lang="it-IT" sz="6600" b="1" dirty="0">
              <a:latin typeface="+mn-lt"/>
            </a:endParaRPr>
          </a:p>
        </p:txBody>
      </p:sp>
      <p:pic>
        <p:nvPicPr>
          <p:cNvPr id="6" name="Immagine 5" descr="BATTAGLI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836712"/>
            <a:ext cx="5564306" cy="3537464"/>
          </a:xfrm>
          <a:prstGeom prst="rect">
            <a:avLst/>
          </a:prstGeom>
        </p:spPr>
      </p:pic>
      <p:pic>
        <p:nvPicPr>
          <p:cNvPr id="7" name="Immagine 6" descr="BATTAGLIO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3194800"/>
            <a:ext cx="5442080" cy="3663200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1" y="4653136"/>
            <a:ext cx="4355976" cy="22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3° a squadre Coppa delle regioni Verona under 21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Carlevarino_03_20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30932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539750" y="404813"/>
            <a:ext cx="8280722" cy="10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200" b="1" dirty="0" smtClean="0">
                <a:latin typeface="+mn-lt"/>
              </a:rPr>
              <a:t>6.2 </a:t>
            </a:r>
            <a:r>
              <a:rPr lang="it-IT" sz="6000" b="1" dirty="0" smtClean="0">
                <a:latin typeface="+mn-lt"/>
              </a:rPr>
              <a:t>Laura </a:t>
            </a:r>
            <a:r>
              <a:rPr lang="it-IT" sz="6000" b="1" dirty="0" err="1" smtClean="0">
                <a:latin typeface="+mn-lt"/>
              </a:rPr>
              <a:t>Carlevarino</a:t>
            </a:r>
            <a:endParaRPr lang="it-IT" sz="6000" b="1" dirty="0">
              <a:latin typeface="+mn-lt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23528" y="6298035"/>
            <a:ext cx="8675688" cy="55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Bronzo a squadre coppa delle regioni under 21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Carlevarino_f1_202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251519" y="1412776"/>
            <a:ext cx="4416491" cy="3312368"/>
          </a:xfrm>
          <a:prstGeom prst="rect">
            <a:avLst/>
          </a:prstGeom>
        </p:spPr>
      </p:pic>
      <p:pic>
        <p:nvPicPr>
          <p:cNvPr id="11" name="Carlevarino_f2_2022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644008" y="2996952"/>
            <a:ext cx="4320480" cy="32403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6" grpId="0" build="p" autoUpdateAnimBg="0" rev="1" advAuto="200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SCIBILI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764704"/>
            <a:ext cx="6801434" cy="4536504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68313" y="5517232"/>
            <a:ext cx="8675687" cy="11521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3° a squadre e 9° Individuale Coppa regioni Verona under 21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0"/>
            <a:ext cx="8640068" cy="201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2800" b="1" dirty="0" smtClean="0">
                <a:latin typeface="+mn-lt"/>
              </a:rPr>
              <a:t>6.3 </a:t>
            </a:r>
            <a:r>
              <a:rPr lang="it-IT" sz="7200" b="1" dirty="0" smtClean="0">
                <a:latin typeface="+mn-lt"/>
              </a:rPr>
              <a:t>Edoardo </a:t>
            </a:r>
            <a:r>
              <a:rPr lang="it-IT" sz="7200" b="1" dirty="0" err="1" smtClean="0">
                <a:latin typeface="+mn-lt"/>
              </a:rPr>
              <a:t>Scibilia</a:t>
            </a:r>
            <a:endParaRPr lang="it-IT" sz="7200" b="1" dirty="0">
              <a:latin typeface="+mn-lt"/>
            </a:endParaRPr>
          </a:p>
        </p:txBody>
      </p:sp>
      <p:pic>
        <p:nvPicPr>
          <p:cNvPr id="6" name="Immagine 5" descr="SCIBILIA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188640" y="908720"/>
            <a:ext cx="5937760" cy="4392488"/>
          </a:xfrm>
          <a:prstGeom prst="rect">
            <a:avLst/>
          </a:prstGeom>
        </p:spPr>
      </p:pic>
    </p:spTree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 rev="1" advAuto="2000"/>
      <p:bldP spid="4" grpId="0" build="p" autoUpdateAnimBg="0" rev="1" advAuto="200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SCIBILIA2_2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560" y="826770"/>
            <a:ext cx="7802880" cy="5204460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68313" y="5517232"/>
            <a:ext cx="8675687" cy="11521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3° a squadre e 9° Individuale Coppa regioni Verona under 21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0"/>
            <a:ext cx="8640068" cy="201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2800" b="1" dirty="0" smtClean="0">
                <a:latin typeface="+mn-lt"/>
              </a:rPr>
              <a:t>6.3 </a:t>
            </a:r>
            <a:r>
              <a:rPr lang="it-IT" sz="7200" b="1" dirty="0" smtClean="0">
                <a:latin typeface="+mn-lt"/>
              </a:rPr>
              <a:t>Edoardo </a:t>
            </a:r>
            <a:r>
              <a:rPr lang="it-IT" sz="7200" b="1" dirty="0" err="1" smtClean="0">
                <a:latin typeface="+mn-lt"/>
              </a:rPr>
              <a:t>Scibilia</a:t>
            </a:r>
            <a:endParaRPr lang="it-IT" sz="7200" b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 rev="1" advAuto="2000"/>
      <p:bldP spid="4" grpId="0" build="p" autoUpdateAnimBg="0" rev="1" advAuto="200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STECC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8640"/>
            <a:ext cx="4967536" cy="3309621"/>
          </a:xfrm>
          <a:prstGeom prst="rect">
            <a:avLst/>
          </a:prstGeom>
        </p:spPr>
      </p:pic>
      <p:pic>
        <p:nvPicPr>
          <p:cNvPr id="7" name="Immagine 6" descr="STECCO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3068626"/>
            <a:ext cx="5687616" cy="3789374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563888" y="332656"/>
            <a:ext cx="575974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600" b="1" dirty="0" smtClean="0">
                <a:latin typeface="+mn-lt"/>
              </a:rPr>
              <a:t>6.4</a:t>
            </a:r>
            <a:r>
              <a:rPr lang="it-IT" sz="7200" b="1" dirty="0" smtClean="0">
                <a:latin typeface="+mn-lt"/>
              </a:rPr>
              <a:t> Beatrice</a:t>
            </a:r>
            <a:br>
              <a:rPr lang="it-IT" sz="7200" b="1" dirty="0" smtClean="0">
                <a:latin typeface="+mn-lt"/>
              </a:rPr>
            </a:br>
            <a:r>
              <a:rPr lang="it-IT" sz="7200" b="1" dirty="0" smtClean="0">
                <a:latin typeface="+mn-lt"/>
              </a:rPr>
              <a:t>Stecco</a:t>
            </a:r>
            <a:endParaRPr lang="it-IT" sz="7200" b="1" dirty="0"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3717032"/>
            <a:ext cx="4860031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3° a squadre Coppa 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delle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regioni Verona under 21.</a:t>
            </a:r>
          </a:p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Oro </a:t>
            </a: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Regionali assoluti, Torgnon</a:t>
            </a:r>
            <a:endParaRPr lang="it-I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  <p:bldP spid="5" grpId="1" build="allAtOnce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3933056"/>
            <a:ext cx="3923928" cy="1683345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6.5 </a:t>
            </a:r>
            <a:r>
              <a:rPr lang="it-IT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Andrea Piccolo</a:t>
            </a:r>
            <a:endParaRPr lang="it-IT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805264"/>
            <a:ext cx="9144000" cy="1296144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Capo equipe e selezionatore</a:t>
            </a:r>
            <a:b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Verona Coppa delle regioni under 21.</a:t>
            </a:r>
            <a:b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Referente formazione</a:t>
            </a: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 descr="andrea_piccol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581225" cy="3168352"/>
          </a:xfrm>
          <a:prstGeom prst="rect">
            <a:avLst/>
          </a:prstGeom>
        </p:spPr>
      </p:pic>
      <p:pic>
        <p:nvPicPr>
          <p:cNvPr id="5" name="Immagine 4" descr="andrea_piccolo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188640"/>
            <a:ext cx="5067300" cy="54178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 rev="1" advAuto="2000"/>
      <p:bldP spid="6" grpId="0" build="p" autoUpdateAnimBg="0" rev="1" advAuto="200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Giorda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88640"/>
            <a:ext cx="7668344" cy="5109034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229200"/>
            <a:ext cx="9144000" cy="819249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6.6 </a:t>
            </a:r>
            <a:r>
              <a:rPr lang="it-IT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Flavio Giordano</a:t>
            </a:r>
            <a:endParaRPr lang="it-IT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6165304"/>
            <a:ext cx="9144000" cy="504056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Istruttore Coppa delle regioni under 21 Verona.</a:t>
            </a: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 rev="1" advAuto="2000"/>
      <p:bldP spid="6" grpId="0" build="p" autoUpdateAnimBg="0" rev="1" advAuto="200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Giorda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88640"/>
            <a:ext cx="7668344" cy="5109034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301208"/>
            <a:ext cx="9144000" cy="819249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6.7 </a:t>
            </a:r>
            <a:r>
              <a:rPr lang="it-IT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Nicolas Giordano</a:t>
            </a:r>
            <a:endParaRPr lang="it-IT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6165304"/>
            <a:ext cx="9144000" cy="504056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Istruttore Coppa delle regioni under 21 Verona.</a:t>
            </a: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 rev="1" advAuto="2000"/>
      <p:bldP spid="6" grpId="0" build="p" autoUpdateAnimBg="0" rev="1" advAuto="200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8229600" cy="919162"/>
          </a:xfrm>
        </p:spPr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chemeClr val="tx1"/>
                </a:solidFill>
              </a:rPr>
              <a:t>A tavola ….. Il Menu</a:t>
            </a:r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08720"/>
            <a:ext cx="8353425" cy="5256584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it-IT" sz="2000" dirty="0" smtClean="0"/>
          </a:p>
          <a:p>
            <a:r>
              <a:rPr lang="it-IT" sz="2000" b="1" dirty="0" smtClean="0"/>
              <a:t>Aperitivo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con salatini, </a:t>
            </a:r>
            <a:r>
              <a:rPr lang="it-IT" sz="2000" dirty="0" err="1" smtClean="0"/>
              <a:t>trancetti</a:t>
            </a:r>
            <a:r>
              <a:rPr lang="it-IT" sz="2000" dirty="0" smtClean="0"/>
              <a:t> di pizza e scaglie di Grana</a:t>
            </a:r>
          </a:p>
          <a:p>
            <a:r>
              <a:rPr lang="it-IT" sz="2000" b="1" dirty="0" smtClean="0"/>
              <a:t>Buffet di antipasti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Affettati valdostani</a:t>
            </a:r>
            <a:br>
              <a:rPr lang="it-IT" sz="2000" dirty="0" smtClean="0"/>
            </a:br>
            <a:r>
              <a:rPr lang="it-IT" sz="2000" dirty="0" smtClean="0"/>
              <a:t>Lardo e miele sul pan </a:t>
            </a:r>
            <a:r>
              <a:rPr lang="it-IT" sz="2000" dirty="0" err="1" smtClean="0"/>
              <a:t>farinel</a:t>
            </a:r>
            <a:r>
              <a:rPr lang="it-IT" sz="2000" dirty="0" smtClean="0"/>
              <a:t> di </a:t>
            </a:r>
            <a:r>
              <a:rPr lang="it-IT" sz="2000" dirty="0" err="1" smtClean="0"/>
              <a:t>Donnas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Carpaccio di manzo con radicchio e Parmigiano</a:t>
            </a:r>
            <a:br>
              <a:rPr lang="it-IT" sz="2000" dirty="0" smtClean="0"/>
            </a:br>
            <a:r>
              <a:rPr lang="it-IT" sz="2000" dirty="0" smtClean="0"/>
              <a:t>Tomini elettrici</a:t>
            </a:r>
            <a:br>
              <a:rPr lang="it-IT" sz="2000" dirty="0" smtClean="0"/>
            </a:br>
            <a:r>
              <a:rPr lang="it-IT" sz="2000" dirty="0" smtClean="0"/>
              <a:t>Vol-au-vent con fonduta</a:t>
            </a:r>
            <a:br>
              <a:rPr lang="it-IT" sz="2000" dirty="0" smtClean="0"/>
            </a:br>
            <a:r>
              <a:rPr lang="it-IT" sz="2000" dirty="0" smtClean="0"/>
              <a:t>Assortimento di verdure grigliate</a:t>
            </a:r>
          </a:p>
          <a:p>
            <a:r>
              <a:rPr lang="it-IT" sz="2000" b="1" dirty="0" smtClean="0"/>
              <a:t>Risotto alle verdure</a:t>
            </a:r>
            <a:endParaRPr lang="it-IT" sz="2000" dirty="0" smtClean="0"/>
          </a:p>
          <a:p>
            <a:r>
              <a:rPr lang="it-IT" sz="2000" b="1" dirty="0" smtClean="0"/>
              <a:t>Arrosto di vitello al forno patate al forno</a:t>
            </a:r>
            <a:endParaRPr lang="it-IT" sz="2000" dirty="0" smtClean="0"/>
          </a:p>
          <a:p>
            <a:r>
              <a:rPr lang="it-IT" sz="2000" b="1" dirty="0" smtClean="0"/>
              <a:t>Torta dei Cavalieri</a:t>
            </a:r>
            <a:endParaRPr lang="it-IT" sz="2000" dirty="0" smtClean="0"/>
          </a:p>
          <a:p>
            <a:r>
              <a:rPr lang="it-IT" sz="2000" b="1" dirty="0" smtClean="0"/>
              <a:t>Caffè e correzioni</a:t>
            </a:r>
            <a:endParaRPr lang="it-IT" sz="2000" dirty="0" smtClean="0"/>
          </a:p>
          <a:p>
            <a:r>
              <a:rPr lang="it-IT" sz="2000" i="1" dirty="0" smtClean="0"/>
              <a:t>Vini di Teo </a:t>
            </a:r>
            <a:r>
              <a:rPr lang="it-IT" sz="2000" i="1" dirty="0" err="1" smtClean="0"/>
              <a:t>Cost</a:t>
            </a:r>
            <a:endParaRPr lang="it-IT" sz="2000" dirty="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it-IT" sz="2000" dirty="0" smtClean="0"/>
          </a:p>
        </p:txBody>
      </p:sp>
      <p:pic>
        <p:nvPicPr>
          <p:cNvPr id="410628" name="Picture 4" descr="HIBISC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019925" y="4437063"/>
            <a:ext cx="1581150" cy="1809750"/>
          </a:xfrm>
          <a:noFill/>
        </p:spPr>
      </p:pic>
      <p:pic>
        <p:nvPicPr>
          <p:cNvPr id="8" name="Immagine 7" descr="etoiledunord_logo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1463" y="1268413"/>
            <a:ext cx="2522537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0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10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0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10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10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10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10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10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27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Il Castello di Fénis in Valle d'Aosta: la scenografica dimora medievale tra  le più belle d'Ital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2" y="0"/>
            <a:ext cx="10856990" cy="6858000"/>
          </a:xfrm>
          <a:prstGeom prst="rect">
            <a:avLst/>
          </a:prstGeom>
          <a:noFill/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4869160"/>
            <a:ext cx="9144000" cy="819249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6.8 </a:t>
            </a:r>
            <a:r>
              <a:rPr lang="it-IT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Francesco </a:t>
            </a:r>
            <a:r>
              <a:rPr lang="it-IT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Lazzarini</a:t>
            </a:r>
            <a:endParaRPr lang="it-IT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805264"/>
            <a:ext cx="9144000" cy="504056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Istruttore Coppa delle regioni under 21 Verona.</a:t>
            </a: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 rev="1" advAuto="2000"/>
      <p:bldP spid="6" grpId="0" build="p" autoUpdateAnimBg="0" rev="1" advAuto="200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BonoSofia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0"/>
            <a:ext cx="5143500" cy="685800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-468560" y="188640"/>
            <a:ext cx="482453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 fontScale="92500" lnSpcReduction="10000"/>
          </a:bodyPr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500" b="1" dirty="0" smtClean="0">
                <a:latin typeface="+mn-lt"/>
              </a:rPr>
              <a:t>7.1</a:t>
            </a:r>
            <a:r>
              <a:rPr lang="it-IT" sz="7800" b="1" dirty="0" smtClean="0">
                <a:latin typeface="+mn-lt"/>
              </a:rPr>
              <a:t> </a:t>
            </a:r>
            <a:r>
              <a:rPr lang="it-IT" sz="8800" b="1" dirty="0" smtClean="0">
                <a:latin typeface="+mn-lt"/>
              </a:rPr>
              <a:t>Sofia  Bono</a:t>
            </a:r>
            <a:endParaRPr lang="it-IT" sz="8800" b="1" dirty="0">
              <a:latin typeface="+mn-lt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79512" y="5877272"/>
            <a:ext cx="590418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600" dirty="0" smtClean="0"/>
              <a:t>Coppa delle regioni pony 2022</a:t>
            </a:r>
            <a:endParaRPr lang="it-IT" sz="3600" dirty="0"/>
          </a:p>
        </p:txBody>
      </p:sp>
      <p:pic>
        <p:nvPicPr>
          <p:cNvPr id="10" name="BonoSofia_f1_202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0" y="2132856"/>
            <a:ext cx="5076056" cy="3807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 build="p" autoUpdateAnimBg="0" rev="1" advAuto="2000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pony2_2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2536" y="-171400"/>
            <a:ext cx="5143500" cy="6858000"/>
          </a:xfrm>
          <a:prstGeom prst="rect">
            <a:avLst/>
          </a:prstGeom>
        </p:spPr>
      </p:pic>
      <p:pic>
        <p:nvPicPr>
          <p:cNvPr id="7" name="Immagine 6" descr="pony5_2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276872"/>
            <a:ext cx="5557624" cy="4168218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5661248"/>
            <a:ext cx="8927207" cy="9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Coppa delle regioni pony Verona Squadra</a:t>
            </a:r>
          </a:p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535685" y="260648"/>
            <a:ext cx="46083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b="1" dirty="0" smtClean="0">
                <a:latin typeface="+mn-lt"/>
              </a:rPr>
              <a:t>7.2 </a:t>
            </a:r>
            <a:r>
              <a:rPr lang="it-IT" sz="6000" b="1" dirty="0" smtClean="0">
                <a:latin typeface="+mn-lt"/>
              </a:rPr>
              <a:t>Giovanna  </a:t>
            </a:r>
            <a:r>
              <a:rPr lang="it-IT" sz="6000" b="1" dirty="0" err="1" smtClean="0">
                <a:latin typeface="+mn-lt"/>
              </a:rPr>
              <a:t>Dugros</a:t>
            </a:r>
            <a:endParaRPr lang="it-IT" sz="6000" b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 rev="1" advAuto="2000"/>
      <p:bldP spid="4" grpId="0" build="p" autoUpdateAnimBg="0" rev="1" advAuto="200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pony2_2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2536" y="-171400"/>
            <a:ext cx="5143500" cy="6858000"/>
          </a:xfrm>
          <a:prstGeom prst="rect">
            <a:avLst/>
          </a:prstGeom>
        </p:spPr>
      </p:pic>
      <p:pic>
        <p:nvPicPr>
          <p:cNvPr id="7" name="Immagine 6" descr="pony5_2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276872"/>
            <a:ext cx="5557624" cy="4168218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5517232"/>
            <a:ext cx="8927207" cy="9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Coppa delle regioni pony Verona Squadra</a:t>
            </a:r>
          </a:p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860032" y="260648"/>
            <a:ext cx="428396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2400" b="1" dirty="0" smtClean="0">
                <a:latin typeface="+mn-lt"/>
              </a:rPr>
              <a:t>7.3 </a:t>
            </a:r>
            <a:r>
              <a:rPr lang="it-IT" sz="6600" b="1" dirty="0" smtClean="0">
                <a:latin typeface="+mn-lt"/>
              </a:rPr>
              <a:t>Michelle  Gaetano</a:t>
            </a:r>
            <a:endParaRPr lang="it-IT" sz="6600" b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 rev="1" advAuto="2000"/>
      <p:bldP spid="4" grpId="0" build="p" autoUpdateAnimBg="0" rev="1" advAuto="200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pony2_2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2536" y="-171400"/>
            <a:ext cx="5143500" cy="685800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995936" y="188640"/>
            <a:ext cx="4968355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8000" b="1" dirty="0" smtClean="0">
                <a:latin typeface="+mn-lt"/>
              </a:rPr>
              <a:t>Viola  </a:t>
            </a:r>
            <a:r>
              <a:rPr lang="it-IT" sz="8000" b="1" dirty="0" err="1" smtClean="0">
                <a:latin typeface="+mn-lt"/>
              </a:rPr>
              <a:t>Orillier</a:t>
            </a:r>
            <a:endParaRPr lang="it-IT" sz="8000" b="1" dirty="0">
              <a:latin typeface="+mn-lt"/>
            </a:endParaRPr>
          </a:p>
        </p:txBody>
      </p:sp>
      <p:pic>
        <p:nvPicPr>
          <p:cNvPr id="7" name="Immagine 6" descr="pony5_2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276872"/>
            <a:ext cx="5557624" cy="4168218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5733256"/>
            <a:ext cx="8927207" cy="9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Coppa delle regioni pony Verona Squadra</a:t>
            </a:r>
          </a:p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D:\FISE\VALLEDAOSTA\GALA2019\Premiati\BarroovecchioGianni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943725" cy="800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7092950" y="1196975"/>
            <a:ext cx="205105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</a:t>
            </a:r>
          </a:p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C.T</a:t>
            </a: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4725144"/>
            <a:ext cx="9144000" cy="819249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Gianni </a:t>
            </a:r>
            <a:r>
              <a:rPr lang="it-IT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Barrovecchio</a:t>
            </a:r>
            <a:endParaRPr lang="it-IT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589240"/>
            <a:ext cx="9144000" cy="1008112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Capo equipe Verona</a:t>
            </a:r>
          </a:p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Coppa delle regioni pony</a:t>
            </a:r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 rev="1" advAuto="2000"/>
      <p:bldP spid="10" grpId="0" build="p" autoUpdateAnimBg="0" rev="1" advAuto="2000"/>
      <p:bldP spid="6" grpId="0" build="p" autoUpdateAnimBg="0" rev="1" advAuto="200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FARUOLO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700808"/>
            <a:ext cx="4688077" cy="4221088"/>
          </a:xfrm>
          <a:prstGeom prst="rect">
            <a:avLst/>
          </a:prstGeom>
        </p:spPr>
      </p:pic>
      <p:pic>
        <p:nvPicPr>
          <p:cNvPr id="6" name="Immagine 5" descr="FARUOL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772816"/>
            <a:ext cx="3330432" cy="4440576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5805265"/>
            <a:ext cx="8927207" cy="10527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PONIADI </a:t>
            </a:r>
            <a:b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Dressage – Salto ostacoli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60648"/>
            <a:ext cx="88915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2800" b="1" dirty="0" smtClean="0">
                <a:latin typeface="+mn-lt"/>
              </a:rPr>
              <a:t>8.1 </a:t>
            </a:r>
            <a:r>
              <a:rPr lang="it-IT" sz="8000" b="1" dirty="0" smtClean="0">
                <a:latin typeface="+mn-lt"/>
              </a:rPr>
              <a:t>Matilde  </a:t>
            </a:r>
            <a:r>
              <a:rPr lang="it-IT" sz="8000" b="1" dirty="0" err="1" smtClean="0">
                <a:latin typeface="+mn-lt"/>
              </a:rPr>
              <a:t>Faruolo</a:t>
            </a:r>
            <a:endParaRPr lang="it-IT" sz="8000" b="1" dirty="0">
              <a:latin typeface="+mn-lt"/>
            </a:endParaRPr>
          </a:p>
        </p:txBody>
      </p:sp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 rev="1" advAuto="2000"/>
      <p:bldP spid="4" grpId="0" build="p" autoUpdateAnimBg="0" rev="1" advAuto="200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FARUOLO3_2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43511"/>
            <a:ext cx="8100392" cy="6114489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5805265"/>
            <a:ext cx="8927207" cy="10527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PONIADI </a:t>
            </a:r>
            <a:b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Dressage – Salto ostacoli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60648"/>
            <a:ext cx="88915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2800" b="1" dirty="0" smtClean="0">
                <a:latin typeface="+mn-lt"/>
              </a:rPr>
              <a:t>8.1 </a:t>
            </a:r>
            <a:r>
              <a:rPr lang="it-IT" sz="8000" b="1" dirty="0" smtClean="0">
                <a:latin typeface="+mn-lt"/>
              </a:rPr>
              <a:t>Matilde  </a:t>
            </a:r>
            <a:r>
              <a:rPr lang="it-IT" sz="8000" b="1" dirty="0" err="1" smtClean="0">
                <a:latin typeface="+mn-lt"/>
              </a:rPr>
              <a:t>Faruolo</a:t>
            </a:r>
            <a:endParaRPr lang="it-IT" sz="8000" b="1" dirty="0">
              <a:latin typeface="+mn-lt"/>
            </a:endParaRPr>
          </a:p>
        </p:txBody>
      </p:sp>
      <p:pic>
        <p:nvPicPr>
          <p:cNvPr id="9" name="Immagine 8" descr="FARUOLO4_2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8722" y="1340768"/>
            <a:ext cx="3145278" cy="41937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 rev="1" advAuto="2000"/>
      <p:bldP spid="4" grpId="0" build="p" autoUpdateAnimBg="0" rev="1" advAuto="200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251520" y="1412776"/>
            <a:ext cx="5436096" cy="1827361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8.2</a:t>
            </a:r>
            <a:r>
              <a:rPr lang="it-IT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Lella </a:t>
            </a:r>
            <a:r>
              <a:rPr lang="it-IT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Cassardo</a:t>
            </a:r>
            <a:endParaRPr lang="it-IT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79512" y="4005064"/>
            <a:ext cx="5580112" cy="504056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Tecnico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poniadi</a:t>
            </a: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 descr="CassardoLell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0"/>
            <a:ext cx="2030997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 rev="1" advAuto="2000"/>
      <p:bldP spid="6" grpId="0" build="p" autoUpdateAnimBg="0" rev="1" advAuto="200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20220919ElisaAndreaBrunett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4797152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 fontScale="92500"/>
          </a:bodyPr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900" dirty="0" smtClean="0">
                <a:latin typeface="+mn-lt"/>
              </a:rPr>
              <a:t>9.1</a:t>
            </a:r>
            <a:r>
              <a:rPr lang="it-IT" sz="6600" dirty="0" smtClean="0">
                <a:latin typeface="+mn-lt"/>
              </a:rPr>
              <a:t> Elisa Andrea </a:t>
            </a:r>
            <a:r>
              <a:rPr lang="it-IT" sz="6600" dirty="0" err="1" smtClean="0">
                <a:latin typeface="+mn-lt"/>
              </a:rPr>
              <a:t>Brunetti</a:t>
            </a:r>
            <a:endParaRPr lang="it-IT" sz="6600" dirty="0"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5732463"/>
            <a:ext cx="9144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Finale progetto sport Verona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chemeClr val="tx1"/>
                </a:solidFill>
              </a:rPr>
              <a:t>Ordine di partenza ….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0" y="1844824"/>
            <a:ext cx="5292080" cy="4530725"/>
          </a:xfrm>
        </p:spPr>
        <p:txBody>
          <a:bodyPr/>
          <a:lstStyle/>
          <a:p>
            <a:r>
              <a:rPr lang="it-IT" sz="1800" b="1" dirty="0" smtClean="0"/>
              <a:t>END CAMPIONATO REG 2022 (1°)</a:t>
            </a:r>
          </a:p>
          <a:p>
            <a:r>
              <a:rPr lang="it-IT" sz="1800" b="1" dirty="0" smtClean="0"/>
              <a:t>END COPPA DELLE REGIONI (2°)</a:t>
            </a:r>
          </a:p>
          <a:p>
            <a:r>
              <a:rPr lang="it-IT" sz="1800" b="1" dirty="0" smtClean="0"/>
              <a:t>END CAMPIONATI ITALIANI  (3°)</a:t>
            </a:r>
          </a:p>
          <a:p>
            <a:r>
              <a:rPr lang="it-IT" sz="1800" b="1" dirty="0" smtClean="0"/>
              <a:t>END INTERNAZIONALI </a:t>
            </a:r>
            <a:r>
              <a:rPr lang="it-IT" sz="1800" b="1" dirty="0" err="1" smtClean="0"/>
              <a:t>DI</a:t>
            </a:r>
            <a:r>
              <a:rPr lang="it-IT" sz="1800" b="1" dirty="0" smtClean="0"/>
              <a:t> RILIEVO(4°)</a:t>
            </a:r>
          </a:p>
          <a:p>
            <a:r>
              <a:rPr lang="it-IT" sz="1800" b="1" dirty="0" smtClean="0"/>
              <a:t>SO PIAZZA </a:t>
            </a:r>
            <a:r>
              <a:rPr lang="it-IT" sz="1800" b="1" dirty="0" err="1" smtClean="0"/>
              <a:t>DI</a:t>
            </a:r>
            <a:r>
              <a:rPr lang="it-IT" sz="1800" b="1" dirty="0" smtClean="0"/>
              <a:t> SIENA (5°)</a:t>
            </a:r>
          </a:p>
          <a:p>
            <a:r>
              <a:rPr lang="it-IT" sz="1800" b="1" dirty="0" smtClean="0"/>
              <a:t>SO COPPA DELLE REGIONI UNDER 21 (6°)</a:t>
            </a:r>
          </a:p>
          <a:p>
            <a:r>
              <a:rPr lang="it-IT" sz="1800" b="1" dirty="0" smtClean="0"/>
              <a:t>SO COPPA REGIONI PONY VERONA (7°)</a:t>
            </a:r>
          </a:p>
          <a:p>
            <a:r>
              <a:rPr lang="it-IT" sz="1800" b="1" dirty="0" smtClean="0"/>
              <a:t>SO PONIADI (8°)</a:t>
            </a:r>
          </a:p>
          <a:p>
            <a:r>
              <a:rPr lang="it-IT" sz="1800" b="1" dirty="0" smtClean="0"/>
              <a:t>SO PROGETTO SPORT (9°)</a:t>
            </a:r>
          </a:p>
        </p:txBody>
      </p:sp>
      <p:sp>
        <p:nvSpPr>
          <p:cNvPr id="5" name="Segnaposto testo 2"/>
          <p:cNvSpPr txBox="1">
            <a:spLocks/>
          </p:cNvSpPr>
          <p:nvPr/>
        </p:nvSpPr>
        <p:spPr bwMode="auto">
          <a:xfrm>
            <a:off x="4932040" y="1772816"/>
            <a:ext cx="4038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47675" marR="0" lvl="0" indent="-3825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FISDIR CAMP INTERR PIEM E VDA GYMCANA (10°)</a:t>
            </a:r>
          </a:p>
          <a:p>
            <a:pPr marL="447675" marR="0" lvl="0" indent="-3825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FISDIR CAMP ITALIANO ASSOLUTO GYMCANA (10°)</a:t>
            </a:r>
          </a:p>
          <a:p>
            <a:pPr marL="447675" marR="0" lvl="0" indent="-3825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 TECNICI TITOLI ACQUISITI (11°)</a:t>
            </a:r>
          </a:p>
          <a:p>
            <a:pPr marL="447675" marR="0" lvl="0" indent="-3825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 CIRCOLI VALDOSTANI (12°)</a:t>
            </a:r>
          </a:p>
          <a:p>
            <a:pPr marL="447675" marR="0" lvl="0" indent="-3825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COLLABORATORI  (13°)</a:t>
            </a:r>
          </a:p>
          <a:p>
            <a:pPr marL="447675" marR="0" lvl="0" indent="-3825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OSPITI (14°)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20220919JosephineCastell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155055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5373217"/>
            <a:ext cx="4427984" cy="1484784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Semifinale progetto sport, Cattolica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391669" y="5345832"/>
            <a:ext cx="4752331" cy="151216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2000" b="1" dirty="0" smtClean="0">
                <a:latin typeface="+mn-lt"/>
              </a:rPr>
              <a:t>9.2 </a:t>
            </a:r>
            <a:r>
              <a:rPr lang="it-IT" sz="6000" b="1" dirty="0" err="1" smtClean="0">
                <a:latin typeface="+mn-lt"/>
              </a:rPr>
              <a:t>Josephine</a:t>
            </a:r>
            <a:r>
              <a:rPr lang="it-IT" sz="6000" b="1" dirty="0" smtClean="0">
                <a:latin typeface="+mn-lt"/>
              </a:rPr>
              <a:t>  Castello</a:t>
            </a:r>
            <a:endParaRPr lang="it-IT" sz="6000" b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 rev="1" advAuto="2000"/>
      <p:bldP spid="4" grpId="0" build="p" autoUpdateAnimBg="0" rev="1" advAuto="200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Tecnico progetto sport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683" name="Picture 5" descr="D:\FISE\VALLEDAOSTA\GALA2018\Premiati\PaynSharon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765175"/>
            <a:ext cx="75565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4" descr="D:\FISE\VALLEDAOSTA\GALA2017\PAYNSHAR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5175"/>
            <a:ext cx="4954588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250825" y="0"/>
            <a:ext cx="874871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4000" b="1" dirty="0" smtClean="0">
                <a:latin typeface="+mn-lt"/>
              </a:rPr>
              <a:t>9.3</a:t>
            </a:r>
            <a:r>
              <a:rPr lang="it-IT" sz="6600" b="1" dirty="0" smtClean="0">
                <a:latin typeface="+mn-lt"/>
              </a:rPr>
              <a:t> SHARON </a:t>
            </a:r>
            <a:r>
              <a:rPr lang="it-IT" sz="6600" b="1" dirty="0">
                <a:latin typeface="+mn-lt"/>
              </a:rPr>
              <a:t>PAYN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 rev="1" advAuto="2000"/>
      <p:bldP spid="4" grpId="0" build="p" autoUpdateAnimBg="0" rev="1" advAuto="2000"/>
      <p:bldP spid="4" grpId="1" build="allAtOnce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beche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0"/>
            <a:ext cx="5143500" cy="685800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1268760"/>
            <a:ext cx="392392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2400" b="1" dirty="0" smtClean="0">
                <a:latin typeface="+mn-lt"/>
              </a:rPr>
              <a:t>10.1</a:t>
            </a:r>
            <a:r>
              <a:rPr lang="it-IT" sz="5400" b="1" dirty="0" smtClean="0">
                <a:latin typeface="+mn-lt"/>
              </a:rPr>
              <a:t> Matteo  </a:t>
            </a:r>
            <a:r>
              <a:rPr lang="it-IT" sz="5400" b="1" dirty="0" err="1" smtClean="0">
                <a:latin typeface="+mn-lt"/>
              </a:rPr>
              <a:t>Bechere</a:t>
            </a:r>
            <a:endParaRPr lang="it-IT" sz="9600" b="1" dirty="0">
              <a:latin typeface="+mn-lt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445224"/>
            <a:ext cx="9144000" cy="936104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1°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Interregionale Piemonte e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V.D.A.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Gymcana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3°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Italiano assoluto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Gymcana</a:t>
            </a: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6" grpId="0" build="p" autoUpdateAnimBg="0" rev="1" advAuto="200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GalStefania1_2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980728"/>
            <a:ext cx="7620000" cy="508000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23528" y="188640"/>
            <a:ext cx="9144000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600" b="1" dirty="0" smtClean="0">
                <a:latin typeface="+mn-lt"/>
              </a:rPr>
              <a:t>10.2 </a:t>
            </a:r>
            <a:r>
              <a:rPr lang="it-IT" sz="6600" b="1" dirty="0" smtClean="0">
                <a:latin typeface="+mn-lt"/>
              </a:rPr>
              <a:t> Stefania Gal</a:t>
            </a:r>
            <a:endParaRPr lang="it-IT" sz="6600" b="1" dirty="0">
              <a:latin typeface="+mn-lt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445224"/>
            <a:ext cx="9144000" cy="936104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Interregionale Piemonte e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V.D.A.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Gymcana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Italiano assoluto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Gymcana</a:t>
            </a: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6" grpId="0" build="p" autoUpdateAnimBg="0" rev="1" advAuto="200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muceli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4077072"/>
            <a:ext cx="914400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600" b="1" dirty="0" smtClean="0">
                <a:latin typeface="+mn-lt"/>
              </a:rPr>
              <a:t>10.3 </a:t>
            </a:r>
            <a:r>
              <a:rPr lang="it-IT" sz="6600" b="1" dirty="0" smtClean="0">
                <a:latin typeface="+mn-lt"/>
              </a:rPr>
              <a:t>Antonio </a:t>
            </a:r>
            <a:r>
              <a:rPr lang="it-IT" sz="6600" b="1" dirty="0" err="1" smtClean="0">
                <a:latin typeface="+mn-lt"/>
              </a:rPr>
              <a:t>Muceli</a:t>
            </a:r>
            <a:endParaRPr lang="it-IT" sz="6600" b="1" dirty="0">
              <a:latin typeface="+mn-lt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445224"/>
            <a:ext cx="9144000" cy="936104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4°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Interregionale Piemonte e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V.D.A.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Gymcana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6°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Italiano assoluto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Gymcana</a:t>
            </a: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6" grpId="0" build="p" autoUpdateAnimBg="0" rev="1" advAuto="200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ValletAlice1_2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196752"/>
            <a:ext cx="7620000" cy="508000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60648"/>
            <a:ext cx="9144000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600" b="1" dirty="0" smtClean="0">
                <a:latin typeface="+mn-lt"/>
              </a:rPr>
              <a:t>10.4 </a:t>
            </a:r>
            <a:r>
              <a:rPr lang="it-IT" sz="6600" b="1" dirty="0" smtClean="0">
                <a:latin typeface="+mn-lt"/>
              </a:rPr>
              <a:t>Alice  </a:t>
            </a:r>
            <a:r>
              <a:rPr lang="it-IT" sz="6600" b="1" dirty="0" err="1" smtClean="0">
                <a:latin typeface="+mn-lt"/>
              </a:rPr>
              <a:t>Vallet</a:t>
            </a:r>
            <a:r>
              <a:rPr lang="it-IT" sz="6600" b="1" dirty="0" smtClean="0">
                <a:latin typeface="+mn-lt"/>
              </a:rPr>
              <a:t> </a:t>
            </a:r>
            <a:endParaRPr lang="it-IT" sz="6600" b="1" dirty="0">
              <a:latin typeface="+mn-lt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805264"/>
            <a:ext cx="9144000" cy="936104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1°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Interregionale Piemonte e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V.D.A.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Gymcana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7°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Italiano assoluto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Gymcana</a:t>
            </a: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6" grpId="0" build="p" autoUpdateAnimBg="0" rev="1" advAuto="200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evisanf1_202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396552" y="1124744"/>
            <a:ext cx="5904656" cy="4428492"/>
          </a:xfrm>
          <a:prstGeom prst="rect">
            <a:avLst/>
          </a:prstGeom>
        </p:spPr>
      </p:pic>
      <p:pic>
        <p:nvPicPr>
          <p:cNvPr id="7" name="Immagine 6" descr="Trevisan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0"/>
            <a:ext cx="3167807" cy="685800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60648"/>
            <a:ext cx="9468544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600" b="1" dirty="0" smtClean="0">
                <a:latin typeface="+mn-lt"/>
              </a:rPr>
              <a:t>10.5 </a:t>
            </a:r>
            <a:r>
              <a:rPr lang="it-IT" sz="6600" b="1" dirty="0" smtClean="0">
                <a:latin typeface="+mn-lt"/>
              </a:rPr>
              <a:t>Alessandro Trevisan</a:t>
            </a:r>
            <a:endParaRPr lang="it-IT" sz="6600" b="1" dirty="0">
              <a:latin typeface="+mn-lt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733256"/>
            <a:ext cx="9144000" cy="936104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Interregionale Piemonte e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V.D.A.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Gymcana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5°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Italiano assoluto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Gymcana</a:t>
            </a: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6" grpId="0" build="p" autoUpdateAnimBg="0" rev="1" advAuto="200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bruno_2009_meeting_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0"/>
            <a:ext cx="4572000" cy="685800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733256"/>
            <a:ext cx="9144000" cy="504056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3°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Interregionale Piemonte e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V.D.A.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Gymcana</a:t>
            </a: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60648"/>
            <a:ext cx="464400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200" b="1" dirty="0" smtClean="0">
                <a:latin typeface="+mn-lt"/>
              </a:rPr>
              <a:t>10.6 </a:t>
            </a:r>
            <a:r>
              <a:rPr lang="it-IT" sz="6000" b="1" dirty="0" smtClean="0">
                <a:latin typeface="+mn-lt"/>
              </a:rPr>
              <a:t>Francesca Bruno</a:t>
            </a:r>
            <a:endParaRPr lang="it-IT" sz="6000" b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 rev="1" advAuto="2000"/>
      <p:bldP spid="4" grpId="0" build="p" autoUpdateAnimBg="0" rev="1" advAuto="200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MorandiAnael1_2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196752"/>
            <a:ext cx="7620000" cy="508000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60648"/>
            <a:ext cx="9144000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600" b="1" dirty="0" smtClean="0">
                <a:latin typeface="+mn-lt"/>
              </a:rPr>
              <a:t>10.7 </a:t>
            </a:r>
            <a:r>
              <a:rPr lang="it-IT" sz="6600" b="1" dirty="0" smtClean="0">
                <a:latin typeface="+mn-lt"/>
              </a:rPr>
              <a:t> </a:t>
            </a:r>
            <a:r>
              <a:rPr lang="it-IT" sz="6600" b="1" dirty="0" err="1" smtClean="0">
                <a:latin typeface="+mn-lt"/>
              </a:rPr>
              <a:t>Anael</a:t>
            </a:r>
            <a:r>
              <a:rPr lang="it-IT" sz="6600" b="1" dirty="0" smtClean="0">
                <a:latin typeface="+mn-lt"/>
              </a:rPr>
              <a:t> Morandi</a:t>
            </a:r>
            <a:endParaRPr lang="it-IT" sz="6600" b="1" dirty="0">
              <a:latin typeface="+mn-lt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6021288"/>
            <a:ext cx="9144000" cy="576064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4°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Interregionale Piemonte e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V.D.A.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Gymcana</a:t>
            </a: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6" grpId="0" build="p" autoUpdateAnimBg="0" rev="1" advAuto="200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MarquisLuca2_2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196752"/>
            <a:ext cx="2857500" cy="508254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60648"/>
            <a:ext cx="781236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200" b="1" dirty="0" smtClean="0">
                <a:latin typeface="+mn-lt"/>
              </a:rPr>
              <a:t>10.8  </a:t>
            </a:r>
            <a:r>
              <a:rPr lang="it-IT" sz="6000" b="1" dirty="0" smtClean="0">
                <a:latin typeface="+mn-lt"/>
              </a:rPr>
              <a:t>Luca </a:t>
            </a:r>
            <a:r>
              <a:rPr lang="it-IT" sz="6000" b="1" dirty="0" err="1" smtClean="0">
                <a:latin typeface="+mn-lt"/>
              </a:rPr>
              <a:t>Marquis</a:t>
            </a:r>
            <a:endParaRPr lang="it-IT" sz="6000" b="1" dirty="0">
              <a:latin typeface="+mn-lt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445224"/>
            <a:ext cx="5796136" cy="1008112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4°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Interregionale Piemonte e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V.D.A.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Gymcana</a:t>
            </a: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magine 6" descr="MarquisLuca1_2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0"/>
            <a:ext cx="2534564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6" grpId="0" build="p" autoUpdateAnimBg="0" rev="1" advAuto="200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ca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3812248"/>
            <a:ext cx="2123728" cy="304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FARUOLO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3645024"/>
            <a:ext cx="2409732" cy="321297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627784" y="476672"/>
            <a:ext cx="5086649" cy="2554545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br>
              <a:rPr lang="it-IT" sz="8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8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protagonisti</a:t>
            </a:r>
            <a:endParaRPr lang="it-IT" sz="8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ca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7038" y="5284788"/>
            <a:ext cx="1096962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974736" y="1484313"/>
            <a:ext cx="7351693" cy="304698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9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it-IT" sz="9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tecnici</a:t>
            </a:r>
            <a:br>
              <a:rPr lang="it-IT" sz="9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9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Titoli acquisiti</a:t>
            </a:r>
            <a:endParaRPr lang="it-IT" sz="9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644008" y="1412776"/>
            <a:ext cx="4499992" cy="403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200" dirty="0" smtClean="0">
                <a:latin typeface="+mn-lt"/>
              </a:rPr>
              <a:t>11.1</a:t>
            </a:r>
            <a:r>
              <a:rPr lang="it-IT" sz="6000" dirty="0" smtClean="0">
                <a:latin typeface="+mn-lt"/>
              </a:rPr>
              <a:t> Charlotte </a:t>
            </a:r>
            <a:r>
              <a:rPr lang="it-IT" sz="6000" dirty="0" err="1" smtClean="0">
                <a:latin typeface="+mn-lt"/>
              </a:rPr>
              <a:t>Bochet</a:t>
            </a:r>
            <a:endParaRPr lang="it-IT" sz="6000" dirty="0"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860032" y="5085183"/>
            <a:ext cx="4283968" cy="1323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Guida equitazione di campagna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magine 5" descr="BochetCharlotte1_2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3489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CastellanoSar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16632"/>
            <a:ext cx="4114800" cy="685800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980728"/>
            <a:ext cx="62281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600" dirty="0" smtClean="0">
                <a:latin typeface="+mn-lt"/>
              </a:rPr>
              <a:t>11.2</a:t>
            </a:r>
            <a:r>
              <a:rPr lang="it-IT" sz="6600" dirty="0" smtClean="0">
                <a:latin typeface="+mn-lt"/>
              </a:rPr>
              <a:t> </a:t>
            </a:r>
            <a:br>
              <a:rPr lang="it-IT" sz="6600" dirty="0" smtClean="0">
                <a:latin typeface="+mn-lt"/>
              </a:rPr>
            </a:br>
            <a:r>
              <a:rPr lang="it-IT" sz="6600" dirty="0" smtClean="0">
                <a:latin typeface="+mn-lt"/>
              </a:rPr>
              <a:t>Sara Lidia Castellano</a:t>
            </a:r>
            <a:endParaRPr lang="it-IT" sz="6600" dirty="0"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5732463"/>
            <a:ext cx="9144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Guida equitazione di campagna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FISE\VALLEDAOSTA\GALA2018\Premiati\GattiGioel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"/>
            <a:ext cx="1011555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79512" y="5229200"/>
            <a:ext cx="4320480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2000" b="1" dirty="0" smtClean="0">
                <a:latin typeface="+mn-lt"/>
              </a:rPr>
              <a:t>11. </a:t>
            </a:r>
            <a:r>
              <a:rPr lang="it-IT" sz="3600" b="1" dirty="0" err="1" smtClean="0">
                <a:latin typeface="+mn-lt"/>
              </a:rPr>
              <a:t>Gioele</a:t>
            </a:r>
            <a:r>
              <a:rPr lang="it-IT" sz="3600" b="1" dirty="0" smtClean="0">
                <a:latin typeface="+mn-lt"/>
              </a:rPr>
              <a:t> Gatti</a:t>
            </a:r>
            <a:endParaRPr lang="it-IT" sz="6600" b="1" dirty="0">
              <a:latin typeface="+mn-lt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4067944" y="6021288"/>
            <a:ext cx="4895528" cy="648072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200" dirty="0" smtClean="0">
                <a:solidFill>
                  <a:srgbClr val="FF0000"/>
                </a:solidFill>
                <a:latin typeface="+mn-lt"/>
              </a:rPr>
              <a:t>Istruttore di 1° livello</a:t>
            </a:r>
            <a:endParaRPr lang="it-IT" sz="60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 rev="1" advAuto="2000"/>
      <p:bldP spid="8" grpId="0" build="p" autoUpdateAnimBg="0" rev="1" advAuto="200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www.comune.aymavilles.ao.it/asset/img/img_5739_123_l_g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4869160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 fontScale="77500" lnSpcReduction="20000"/>
          </a:bodyPr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3600" dirty="0" smtClean="0">
                <a:latin typeface="+mn-lt"/>
              </a:rPr>
              <a:t>11.4</a:t>
            </a:r>
            <a:r>
              <a:rPr lang="it-IT" sz="6600" dirty="0" smtClean="0">
                <a:latin typeface="+mn-lt"/>
              </a:rPr>
              <a:t> Maria Grazia </a:t>
            </a:r>
            <a:r>
              <a:rPr lang="it-IT" sz="6600" dirty="0" err="1" smtClean="0">
                <a:latin typeface="+mn-lt"/>
              </a:rPr>
              <a:t>Rocchietta</a:t>
            </a:r>
            <a:endParaRPr lang="it-IT" sz="6600" dirty="0"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5732463"/>
            <a:ext cx="9144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Guida equitazione di campagna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magine 5" descr="vda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4508500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>
            <a:normAutofit/>
          </a:bodyPr>
          <a:lstStyle/>
          <a:p>
            <a:pPr marL="448056" indent="-384048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2800" dirty="0" smtClean="0">
                <a:latin typeface="+mn-lt"/>
              </a:rPr>
              <a:t>11.5</a:t>
            </a:r>
            <a:r>
              <a:rPr lang="it-IT" sz="6600" dirty="0" smtClean="0">
                <a:latin typeface="+mn-lt"/>
              </a:rPr>
              <a:t> Giulio Paolo </a:t>
            </a:r>
            <a:r>
              <a:rPr lang="it-IT" sz="6600" dirty="0" err="1" smtClean="0">
                <a:latin typeface="+mn-lt"/>
              </a:rPr>
              <a:t>Signo</a:t>
            </a:r>
            <a:r>
              <a:rPr lang="it-IT" sz="6600" dirty="0" smtClean="0">
                <a:latin typeface="+mn-lt"/>
              </a:rPr>
              <a:t>’</a:t>
            </a:r>
            <a:endParaRPr lang="it-IT" sz="6600" dirty="0"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5732463"/>
            <a:ext cx="9144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Guida equitazione di campagna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31640" y="1412776"/>
            <a:ext cx="63367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 smtClean="0"/>
              <a:t>Campionati</a:t>
            </a:r>
            <a:br>
              <a:rPr lang="it-IT" sz="6600" dirty="0" smtClean="0"/>
            </a:br>
            <a:r>
              <a:rPr lang="it-IT" sz="6600" dirty="0" smtClean="0"/>
              <a:t>Regionali</a:t>
            </a:r>
            <a:br>
              <a:rPr lang="it-IT" sz="6600" dirty="0" smtClean="0"/>
            </a:br>
            <a:r>
              <a:rPr lang="it-IT" sz="6600" dirty="0" smtClean="0"/>
              <a:t>Salto ostacoli</a:t>
            </a:r>
            <a:endParaRPr lang="it-IT" sz="66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2987824" y="692696"/>
          <a:ext cx="6552728" cy="5152108"/>
        </p:xfrm>
        <a:graphic>
          <a:graphicData uri="http://schemas.openxmlformats.org/drawingml/2006/table">
            <a:tbl>
              <a:tblPr/>
              <a:tblGrid>
                <a:gridCol w="2664296"/>
                <a:gridCol w="3888432"/>
              </a:tblGrid>
              <a:tr h="306981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it-IT" sz="2400" b="1" dirty="0"/>
                        <a:t>Campionato Regionale 2022</a:t>
                      </a:r>
                    </a:p>
                  </a:txBody>
                  <a:tcPr marL="15278" marR="15278" marT="15278" marB="15278">
                    <a:lnL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06981">
                <a:tc rowSpan="2">
                  <a:txBody>
                    <a:bodyPr/>
                    <a:lstStyle/>
                    <a:p>
                      <a:pPr fontAlgn="t"/>
                      <a:r>
                        <a:rPr lang="it-IT" sz="2400" b="1"/>
                        <a:t>Trofeo LB80</a:t>
                      </a:r>
                    </a:p>
                  </a:txBody>
                  <a:tcPr marL="15278" marR="15278" marT="15278" marB="15278">
                    <a:lnL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400" b="1"/>
                        <a:t>1 Sofia Caffaro Rore</a:t>
                      </a:r>
                    </a:p>
                  </a:txBody>
                  <a:tcPr marL="15278" marR="15278" marT="15278" marB="15278">
                    <a:lnL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98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400" b="1"/>
                        <a:t>2 Alyss Linty</a:t>
                      </a:r>
                    </a:p>
                  </a:txBody>
                  <a:tcPr marL="15278" marR="15278" marT="15278" marB="15278">
                    <a:lnL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981">
                <a:tc rowSpan="3">
                  <a:txBody>
                    <a:bodyPr/>
                    <a:lstStyle/>
                    <a:p>
                      <a:pPr fontAlgn="t"/>
                      <a:r>
                        <a:rPr lang="it-IT" sz="2400" b="1" dirty="0"/>
                        <a:t>Brevetti junior</a:t>
                      </a:r>
                    </a:p>
                  </a:txBody>
                  <a:tcPr marL="15278" marR="15278" marT="15278" marB="15278">
                    <a:lnL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400" b="1" dirty="0"/>
                        <a:t>1 Arianna </a:t>
                      </a:r>
                      <a:r>
                        <a:rPr lang="it-IT" sz="2400" b="1" dirty="0" err="1"/>
                        <a:t>Cerana</a:t>
                      </a:r>
                      <a:endParaRPr lang="it-IT" sz="2400" b="1" dirty="0"/>
                    </a:p>
                  </a:txBody>
                  <a:tcPr marL="15278" marR="15278" marT="15278" marB="15278">
                    <a:lnL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98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400" b="1"/>
                        <a:t>2 Josephine Castello</a:t>
                      </a:r>
                    </a:p>
                  </a:txBody>
                  <a:tcPr marL="15278" marR="15278" marT="15278" marB="15278">
                    <a:lnL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98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400" b="1"/>
                        <a:t>3 Giovanna Dugros</a:t>
                      </a:r>
                    </a:p>
                  </a:txBody>
                  <a:tcPr marL="15278" marR="15278" marT="15278" marB="15278">
                    <a:lnL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981">
                <a:tc>
                  <a:txBody>
                    <a:bodyPr/>
                    <a:lstStyle/>
                    <a:p>
                      <a:pPr fontAlgn="t"/>
                      <a:r>
                        <a:rPr lang="it-IT" sz="2400" b="1" dirty="0"/>
                        <a:t>Brevetti senior</a:t>
                      </a:r>
                    </a:p>
                  </a:txBody>
                  <a:tcPr marL="15278" marR="15278" marT="15278" marB="15278">
                    <a:lnL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400" b="1"/>
                        <a:t>1 Elisa Brunetti</a:t>
                      </a:r>
                    </a:p>
                  </a:txBody>
                  <a:tcPr marL="15278" marR="15278" marT="15278" marB="15278">
                    <a:lnL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981">
                <a:tc>
                  <a:txBody>
                    <a:bodyPr/>
                    <a:lstStyle/>
                    <a:p>
                      <a:pPr fontAlgn="t"/>
                      <a:r>
                        <a:rPr lang="it-IT" sz="2400" b="1" dirty="0"/>
                        <a:t>1 gr senior</a:t>
                      </a:r>
                    </a:p>
                  </a:txBody>
                  <a:tcPr marL="15278" marR="15278" marT="15278" marB="15278">
                    <a:lnL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400" b="1"/>
                        <a:t>1 Paolo Sandri</a:t>
                      </a:r>
                    </a:p>
                  </a:txBody>
                  <a:tcPr marL="15278" marR="15278" marT="15278" marB="15278">
                    <a:lnL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981">
                <a:tc>
                  <a:txBody>
                    <a:bodyPr/>
                    <a:lstStyle/>
                    <a:p>
                      <a:pPr fontAlgn="t"/>
                      <a:r>
                        <a:rPr lang="it-IT" sz="2400" b="1" dirty="0"/>
                        <a:t>1 gr junior</a:t>
                      </a:r>
                    </a:p>
                  </a:txBody>
                  <a:tcPr marL="15278" marR="15278" marT="15278" marB="15278">
                    <a:lnL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400" b="1"/>
                        <a:t>1 Gaia Lazzarini</a:t>
                      </a:r>
                    </a:p>
                  </a:txBody>
                  <a:tcPr marL="15278" marR="15278" marT="15278" marB="15278">
                    <a:lnL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981">
                <a:tc rowSpan="3">
                  <a:txBody>
                    <a:bodyPr/>
                    <a:lstStyle/>
                    <a:p>
                      <a:pPr fontAlgn="t"/>
                      <a:r>
                        <a:rPr lang="it-IT" sz="2400" b="1" dirty="0"/>
                        <a:t>1 gr Young rider</a:t>
                      </a:r>
                    </a:p>
                  </a:txBody>
                  <a:tcPr marL="15278" marR="15278" marT="15278" marB="15278">
                    <a:lnL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400" b="1"/>
                        <a:t>1  Beatrice Stecco</a:t>
                      </a:r>
                    </a:p>
                  </a:txBody>
                  <a:tcPr marL="15278" marR="15278" marT="15278" marB="15278">
                    <a:lnL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98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400" b="1" dirty="0"/>
                        <a:t>2  Laura </a:t>
                      </a:r>
                      <a:r>
                        <a:rPr lang="it-IT" sz="2400" b="1" dirty="0" err="1" smtClean="0"/>
                        <a:t>Carlevarino</a:t>
                      </a:r>
                      <a:endParaRPr lang="it-IT" sz="2400" b="1" dirty="0"/>
                    </a:p>
                  </a:txBody>
                  <a:tcPr marL="15278" marR="15278" marT="15278" marB="15278">
                    <a:lnL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98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400" b="1"/>
                        <a:t>3 Gioele Gatti</a:t>
                      </a:r>
                    </a:p>
                  </a:txBody>
                  <a:tcPr marL="15278" marR="15278" marT="15278" marB="15278">
                    <a:lnL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981">
                <a:tc>
                  <a:txBody>
                    <a:bodyPr/>
                    <a:lstStyle/>
                    <a:p>
                      <a:pPr fontAlgn="t"/>
                      <a:r>
                        <a:rPr lang="it-IT" sz="2400" b="1" dirty="0" smtClean="0"/>
                        <a:t>Pony</a:t>
                      </a:r>
                      <a:endParaRPr lang="it-IT" sz="2400" b="1" dirty="0"/>
                    </a:p>
                  </a:txBody>
                  <a:tcPr marL="15278" marR="15278" marT="15278" marB="15278">
                    <a:lnL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400" b="1" dirty="0"/>
                        <a:t>1 Sara </a:t>
                      </a:r>
                      <a:r>
                        <a:rPr lang="it-IT" sz="2400" b="1" dirty="0" err="1"/>
                        <a:t>Oddone</a:t>
                      </a:r>
                      <a:endParaRPr lang="it-IT" sz="2400" b="1" dirty="0"/>
                    </a:p>
                  </a:txBody>
                  <a:tcPr marL="15278" marR="15278" marT="15278" marB="15278">
                    <a:lnL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8BF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179512" y="2708920"/>
            <a:ext cx="277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SALTO OSTACOLI</a:t>
            </a:r>
            <a:br>
              <a:rPr lang="it-IT" sz="3600" b="1" dirty="0" smtClean="0"/>
            </a:br>
            <a:r>
              <a:rPr lang="it-IT" sz="3600" b="1" dirty="0" smtClean="0"/>
              <a:t>2022</a:t>
            </a:r>
            <a:endParaRPr lang="it-IT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ca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7038" y="5284788"/>
            <a:ext cx="1096962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1763688" y="3068960"/>
            <a:ext cx="5402263" cy="2124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I CIRCOLI</a:t>
            </a:r>
            <a:br>
              <a:rPr lang="it-IT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</a:br>
            <a:r>
              <a:rPr lang="it-IT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VALDOSTANI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mf_fis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341438"/>
            <a:ext cx="107950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059113" y="620713"/>
            <a:ext cx="5672137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I CIRCOLI VALDOSTANI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268538" y="1628775"/>
            <a:ext cx="5540299" cy="563231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Sport Ippici Valdostani</a:t>
            </a:r>
            <a:b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</a:b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Circolo ippico San 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Maurizio</a:t>
            </a:r>
          </a:p>
          <a:p>
            <a:pPr>
              <a:defRPr/>
            </a:pPr>
            <a:r>
              <a:rPr lang="it-IT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Equilibres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 </a:t>
            </a:r>
            <a:r>
              <a:rPr lang="it-IT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du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 Mont </a:t>
            </a:r>
            <a:r>
              <a:rPr lang="it-IT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Blanc</a:t>
            </a:r>
            <a:endParaRPr lang="it-IT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itchFamily="82" charset="0"/>
            </a:endParaRPr>
          </a:p>
          <a:p>
            <a:pPr>
              <a:defRPr/>
            </a:pP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Centro Ippico </a:t>
            </a:r>
            <a:r>
              <a:rPr lang="it-IT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D’Ampaillant</a:t>
            </a:r>
            <a:endParaRPr lang="it-IT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itchFamily="82" charset="0"/>
            </a:endParaRPr>
          </a:p>
          <a:p>
            <a:pPr>
              <a:defRPr/>
            </a:pP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Lo Tata’</a:t>
            </a:r>
          </a:p>
          <a:p>
            <a:pPr>
              <a:defRPr/>
            </a:pP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AVRES  ONLUS</a:t>
            </a:r>
          </a:p>
          <a:p>
            <a:pPr>
              <a:defRPr/>
            </a:pPr>
            <a:endParaRPr lang="it-IT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itchFamily="82" charset="0"/>
            </a:endParaRPr>
          </a:p>
          <a:p>
            <a:pPr>
              <a:defRPr/>
            </a:pPr>
            <a:endParaRPr lang="it-IT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itchFamily="82" charset="0"/>
            </a:endParaRPr>
          </a:p>
          <a:p>
            <a:pPr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/>
            </a:r>
            <a:b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</a:br>
            <a:endParaRPr lang="it-IT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itchFamily="82" charset="0"/>
            </a:endParaRPr>
          </a:p>
        </p:txBody>
      </p:sp>
      <p:pic>
        <p:nvPicPr>
          <p:cNvPr id="6" name="Picture 11" descr="mf_fis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" y="188913"/>
            <a:ext cx="863600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mf_fis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2708275"/>
            <a:ext cx="12319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mf_fis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21163"/>
            <a:ext cx="20923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mf_fis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4989513"/>
            <a:ext cx="1376363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mf_fis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7125" y="5445125"/>
            <a:ext cx="957263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mf_fise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35913" y="5661025"/>
            <a:ext cx="7397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mf_fis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5157788"/>
            <a:ext cx="12319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100"/>
                            </p:stCondLst>
                            <p:childTnLst>
                              <p:par>
                                <p:cTn id="5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91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9600"/>
                            </p:stCondLst>
                            <p:childTnLst>
                              <p:par>
                                <p:cTn id="6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16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100"/>
                            </p:stCondLst>
                            <p:childTnLst>
                              <p:par>
                                <p:cTn id="7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4100"/>
                            </p:stCondLst>
                            <p:childTnLst>
                              <p:par>
                                <p:cTn id="7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4600"/>
                            </p:stCondLst>
                            <p:childTnLst>
                              <p:par>
                                <p:cTn id="7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660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Angelica Crosi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-315416"/>
            <a:ext cx="8450151" cy="10217838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539750" y="404813"/>
            <a:ext cx="75247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6600" b="1" dirty="0" smtClean="0">
                <a:latin typeface="+mn-lt"/>
              </a:rPr>
              <a:t>Angelica</a:t>
            </a:r>
            <a:br>
              <a:rPr lang="it-IT" sz="6600" b="1" dirty="0" smtClean="0">
                <a:latin typeface="+mn-lt"/>
              </a:rPr>
            </a:br>
            <a:r>
              <a:rPr lang="it-IT" sz="6600" b="1" dirty="0" smtClean="0">
                <a:latin typeface="+mn-lt"/>
              </a:rPr>
              <a:t>CROSIO</a:t>
            </a:r>
            <a:endParaRPr lang="it-IT" sz="6600" b="1" dirty="0"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51520" y="5805264"/>
            <a:ext cx="8531994" cy="55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Oro </a:t>
            </a:r>
            <a:r>
              <a:rPr lang="it-IT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Endurance CEN B Juniores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468312" y="5301208"/>
            <a:ext cx="8675688" cy="55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Oro </a:t>
            </a:r>
            <a:r>
              <a:rPr lang="it-IT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Endurance Debuttanti Juniores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  <p:bldP spid="6" grpId="0" build="p" autoUpdateAnimBg="0" rev="1" advAuto="200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mf_fis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341438"/>
            <a:ext cx="107950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059113" y="620713"/>
            <a:ext cx="5672137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I CIRCOLI VALDOSTANI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268538" y="1773238"/>
            <a:ext cx="4057521" cy="39703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Cheval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 ami</a:t>
            </a:r>
            <a:b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</a:b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Cavallo natura</a:t>
            </a:r>
            <a:b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</a:b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Il green ranch</a:t>
            </a:r>
            <a:b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</a:b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L’</a:t>
            </a:r>
            <a:r>
              <a:rPr lang="it-IT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envers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/>
            </a:r>
            <a:b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</a:br>
            <a:r>
              <a:rPr lang="it-IT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Sunny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 ranch</a:t>
            </a:r>
            <a:b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</a:b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Torgnon Endurance</a:t>
            </a:r>
          </a:p>
          <a:p>
            <a:pPr>
              <a:defRPr/>
            </a:pPr>
            <a:endParaRPr lang="it-IT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itchFamily="82" charset="0"/>
            </a:endParaRPr>
          </a:p>
        </p:txBody>
      </p:sp>
      <p:pic>
        <p:nvPicPr>
          <p:cNvPr id="6" name="Picture 11" descr="mf_fis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" y="188913"/>
            <a:ext cx="863600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mf_fis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2708275"/>
            <a:ext cx="12319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mf_fis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21163"/>
            <a:ext cx="20923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mf_fis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975" y="4989513"/>
            <a:ext cx="1376363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mf_fise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07125" y="5445125"/>
            <a:ext cx="957263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mf_fise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35913" y="5661025"/>
            <a:ext cx="7397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mf_fis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5157788"/>
            <a:ext cx="12319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200"/>
                            </p:stCondLst>
                            <p:childTnLst>
                              <p:par>
                                <p:cTn id="5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2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700"/>
                            </p:stCondLst>
                            <p:childTnLst>
                              <p:par>
                                <p:cTn id="6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7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200"/>
                            </p:stCondLst>
                            <p:childTnLst>
                              <p:par>
                                <p:cTn id="7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200"/>
                            </p:stCondLst>
                            <p:childTnLst>
                              <p:par>
                                <p:cTn id="7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700"/>
                            </p:stCondLst>
                            <p:childTnLst>
                              <p:par>
                                <p:cTn id="7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70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mf_fis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413" y="1162050"/>
            <a:ext cx="107950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627313" y="1628775"/>
            <a:ext cx="5773737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COMUNE </a:t>
            </a:r>
            <a:r>
              <a:rPr lang="it-IT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DI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 TORGNON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195513" y="2781300"/>
            <a:ext cx="6745287" cy="1754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un ringraziamento particolare </a:t>
            </a:r>
          </a:p>
          <a:p>
            <a:pPr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per l’impegno profuso negli anni  </a:t>
            </a:r>
          </a:p>
          <a:p>
            <a:pPr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a favore degli sport  equestri</a:t>
            </a:r>
          </a:p>
        </p:txBody>
      </p:sp>
      <p:pic>
        <p:nvPicPr>
          <p:cNvPr id="6" name="Picture 11" descr="mf_fis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" y="188913"/>
            <a:ext cx="863600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mf_fis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213" y="2387600"/>
            <a:ext cx="12319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mf_fis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89363"/>
            <a:ext cx="20923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1908175" y="549275"/>
            <a:ext cx="10001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Al ..</a:t>
            </a:r>
          </a:p>
        </p:txBody>
      </p:sp>
      <p:pic>
        <p:nvPicPr>
          <p:cNvPr id="9" name="Picture 5" descr="ALICE0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2440" y="5877272"/>
            <a:ext cx="452437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8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800"/>
                            </p:stCondLst>
                            <p:childTnLst>
                              <p:par>
                                <p:cTn id="5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6700"/>
                            </p:stCondLst>
                            <p:childTnLst>
                              <p:par>
                                <p:cTn id="5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ORGNON_2018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764704"/>
            <a:ext cx="9168341" cy="515719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339752" y="6093296"/>
            <a:ext cx="3174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Filmato di repertorio</a:t>
            </a:r>
            <a:endParaRPr lang="it-IT" sz="28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131840" y="188640"/>
            <a:ext cx="2473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T O R G N O N</a:t>
            </a:r>
            <a:endParaRPr lang="it-IT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PICTURES\CAVALLI\arabian-hors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76250"/>
            <a:ext cx="8642350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115616" y="1700808"/>
            <a:ext cx="7040197" cy="19389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60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NOSTRI</a:t>
            </a:r>
            <a:br>
              <a:rPr lang="it-IT" sz="60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60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COLLABORATORI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1115616" y="1412776"/>
            <a:ext cx="615476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sz="3600" dirty="0" err="1" smtClean="0"/>
              <a:t>Monia</a:t>
            </a:r>
            <a:r>
              <a:rPr lang="it-IT" sz="3600" dirty="0" smtClean="0"/>
              <a:t> Bionaz, </a:t>
            </a:r>
            <a:r>
              <a:rPr lang="it-IT" sz="3600" dirty="0" err="1" smtClean="0"/>
              <a:t>Ref</a:t>
            </a:r>
            <a:r>
              <a:rPr lang="it-IT" sz="3600" dirty="0" smtClean="0"/>
              <a:t> Volteggio</a:t>
            </a:r>
            <a:br>
              <a:rPr lang="it-IT" sz="3600" dirty="0" smtClean="0"/>
            </a:br>
            <a:r>
              <a:rPr lang="it-IT" sz="3600" dirty="0" smtClean="0"/>
              <a:t>Erica </a:t>
            </a:r>
            <a:r>
              <a:rPr lang="it-IT" sz="3600" dirty="0" err="1" smtClean="0"/>
              <a:t>Biscaro</a:t>
            </a:r>
            <a:r>
              <a:rPr lang="it-IT" sz="3600" dirty="0" smtClean="0"/>
              <a:t>, </a:t>
            </a:r>
            <a:r>
              <a:rPr lang="it-IT" sz="3600" dirty="0" err="1" smtClean="0"/>
              <a:t>Ref</a:t>
            </a:r>
            <a:r>
              <a:rPr lang="it-IT" sz="3600" dirty="0" smtClean="0"/>
              <a:t> pony</a:t>
            </a:r>
            <a:br>
              <a:rPr lang="it-IT" sz="3600" dirty="0" smtClean="0"/>
            </a:br>
            <a:r>
              <a:rPr lang="it-IT" sz="3600" dirty="0" smtClean="0"/>
              <a:t>Monica </a:t>
            </a:r>
            <a:r>
              <a:rPr lang="it-IT" sz="3600" dirty="0" err="1" smtClean="0"/>
              <a:t>Biscaro</a:t>
            </a:r>
            <a:r>
              <a:rPr lang="it-IT" sz="3600" dirty="0" smtClean="0"/>
              <a:t>, </a:t>
            </a:r>
            <a:r>
              <a:rPr lang="it-IT" sz="3600" dirty="0" err="1" smtClean="0"/>
              <a:t>Ref</a:t>
            </a:r>
            <a:r>
              <a:rPr lang="it-IT" sz="3600" dirty="0" smtClean="0"/>
              <a:t> </a:t>
            </a:r>
            <a:r>
              <a:rPr lang="it-IT" sz="3600" dirty="0" err="1" smtClean="0"/>
              <a:t>R.E.</a:t>
            </a: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/>
              <a:t>Franco </a:t>
            </a:r>
            <a:r>
              <a:rPr lang="it-IT" sz="3600" dirty="0" err="1" smtClean="0"/>
              <a:t>Pitti</a:t>
            </a:r>
            <a:r>
              <a:rPr lang="it-IT" sz="3600" dirty="0" smtClean="0"/>
              <a:t>, </a:t>
            </a:r>
            <a:r>
              <a:rPr lang="it-IT" sz="3600" dirty="0" err="1" smtClean="0"/>
              <a:t>Ref</a:t>
            </a:r>
            <a:r>
              <a:rPr lang="it-IT" sz="3600" dirty="0" smtClean="0"/>
              <a:t> Endurance</a:t>
            </a:r>
            <a:br>
              <a:rPr lang="it-IT" sz="3600" dirty="0" smtClean="0"/>
            </a:br>
            <a:r>
              <a:rPr lang="it-IT" sz="3600" dirty="0" smtClean="0"/>
              <a:t>Paolo Sandri, </a:t>
            </a:r>
            <a:r>
              <a:rPr lang="it-IT" sz="3600" dirty="0" err="1" smtClean="0"/>
              <a:t>Ref</a:t>
            </a:r>
            <a:r>
              <a:rPr lang="it-IT" sz="3600" dirty="0" smtClean="0"/>
              <a:t> </a:t>
            </a:r>
            <a:r>
              <a:rPr lang="it-IT" sz="3600" dirty="0" err="1" smtClean="0"/>
              <a:t>Ambassador</a:t>
            </a: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/>
              <a:t>Monica </a:t>
            </a:r>
            <a:r>
              <a:rPr lang="it-IT" sz="3600" dirty="0" err="1" smtClean="0"/>
              <a:t>Varvassore</a:t>
            </a:r>
            <a:r>
              <a:rPr lang="it-IT" sz="3600" dirty="0" smtClean="0"/>
              <a:t>, Segreteria</a:t>
            </a:r>
            <a:br>
              <a:rPr lang="it-IT" sz="3600" dirty="0" smtClean="0"/>
            </a:br>
            <a:r>
              <a:rPr lang="it-IT" sz="3600" dirty="0" smtClean="0"/>
              <a:t>Moreno Vignolini,  </a:t>
            </a:r>
            <a:r>
              <a:rPr lang="it-IT" sz="3600" dirty="0" err="1" smtClean="0"/>
              <a:t>Uff</a:t>
            </a:r>
            <a:r>
              <a:rPr lang="it-IT" sz="3600" dirty="0" smtClean="0"/>
              <a:t> stampa</a:t>
            </a:r>
            <a:br>
              <a:rPr lang="it-IT" sz="3600" dirty="0" smtClean="0"/>
            </a:br>
            <a:r>
              <a:rPr lang="it-IT" sz="3600" dirty="0" smtClean="0"/>
              <a:t>Franco </a:t>
            </a:r>
            <a:r>
              <a:rPr lang="it-IT" sz="3600" dirty="0" err="1" smtClean="0"/>
              <a:t>Vuillermoz</a:t>
            </a:r>
            <a:r>
              <a:rPr lang="it-IT" sz="3600" dirty="0" smtClean="0"/>
              <a:t>, </a:t>
            </a:r>
            <a:r>
              <a:rPr lang="it-IT" sz="3600" dirty="0" err="1" smtClean="0"/>
              <a:t>Ref</a:t>
            </a:r>
            <a:r>
              <a:rPr lang="it-IT" sz="3600" dirty="0" smtClean="0"/>
              <a:t> Giudici</a:t>
            </a:r>
            <a:br>
              <a:rPr lang="it-IT" sz="3600" dirty="0" smtClean="0"/>
            </a:br>
            <a:r>
              <a:rPr lang="it-IT" sz="3600" dirty="0" smtClean="0"/>
              <a:t>Mario </a:t>
            </a:r>
            <a:r>
              <a:rPr lang="it-IT" sz="3600" dirty="0" err="1" smtClean="0"/>
              <a:t>Fenocchio</a:t>
            </a:r>
            <a:r>
              <a:rPr lang="it-IT" sz="3600" dirty="0" smtClean="0"/>
              <a:t>, </a:t>
            </a:r>
            <a:r>
              <a:rPr lang="it-IT" sz="3600" dirty="0" err="1" smtClean="0"/>
              <a:t>Ref</a:t>
            </a:r>
            <a:r>
              <a:rPr lang="it-IT" sz="3600" dirty="0" smtClean="0"/>
              <a:t> attacchi</a:t>
            </a:r>
            <a:br>
              <a:rPr lang="it-IT" sz="3600" dirty="0" smtClean="0"/>
            </a:br>
            <a:endParaRPr lang="it-IT" sz="36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827584" y="548680"/>
            <a:ext cx="7176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/>
              <a:t>I NOSTRI COLLABORATORI</a:t>
            </a:r>
            <a:endParaRPr lang="it-IT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Text Box 2"/>
          <p:cNvSpPr txBox="1">
            <a:spLocks noChangeArrowheads="1"/>
          </p:cNvSpPr>
          <p:nvPr/>
        </p:nvSpPr>
        <p:spPr bwMode="auto">
          <a:xfrm>
            <a:off x="899592" y="908720"/>
            <a:ext cx="6807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18900000" algn="ctr" rotWithShape="0">
              <a:srgbClr val="0066FF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grazie particolare ai nostri </a:t>
            </a:r>
          </a:p>
          <a:p>
            <a:pPr>
              <a:defRPr/>
            </a:pPr>
            <a:r>
              <a:rPr lang="it-I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gentili ospiti per il loro fattivo </a:t>
            </a:r>
          </a:p>
          <a:p>
            <a:pPr>
              <a:defRPr/>
            </a:pPr>
            <a:r>
              <a:rPr lang="it-I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contributo alle attività equestri.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7075" name="Rectangle 3"/>
          <p:cNvSpPr>
            <a:spLocks noChangeArrowheads="1"/>
          </p:cNvSpPr>
          <p:nvPr/>
        </p:nvSpPr>
        <p:spPr bwMode="auto">
          <a:xfrm>
            <a:off x="684213" y="2060575"/>
            <a:ext cx="6335712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it-IT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it-IT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Jean </a:t>
            </a:r>
            <a:r>
              <a:rPr lang="it-IT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Dondeynaz</a:t>
            </a:r>
            <a:endParaRPr lang="it-IT" sz="32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it-IT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</a:t>
            </a:r>
            <a:r>
              <a:rPr lang="it-IT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Michele </a:t>
            </a:r>
            <a:r>
              <a:rPr lang="it-IT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Tropiano</a:t>
            </a:r>
            <a:endParaRPr lang="it-IT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87076" name="Picture 4" descr="ca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25" y="3716338"/>
            <a:ext cx="23653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7077" name="Picture 5" descr="ALICE0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288" y="4292600"/>
            <a:ext cx="452437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7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7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7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7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7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87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87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87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074" grpId="0" autoUpdateAnimBg="0" rev="1"/>
      <p:bldP spid="387075" grpId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iccoloGiovanna1_2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06367" cy="685800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432747" y="476672"/>
            <a:ext cx="37112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18900000" algn="ctr" rotWithShape="0">
              <a:srgbClr val="0066FF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Lustri al  18 Febbraio 2023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292080" y="3501008"/>
            <a:ext cx="37112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18900000" algn="ctr" rotWithShape="0">
              <a:srgbClr val="0066FF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Fervidi auguri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432747" y="1988840"/>
            <a:ext cx="37112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18900000" algn="ctr" rotWithShape="0">
              <a:srgbClr val="0066FF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anni di servizio alla FISE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HIBISC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084168" y="4653136"/>
            <a:ext cx="1581150" cy="1809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 rev="1"/>
      <p:bldP spid="4" grpId="0" autoUpdateAnimBg="0" rev="1"/>
      <p:bldP spid="5" grpId="0" autoUpdateAnimBg="0" rev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/>
          <p:cNvSpPr/>
          <p:nvPr/>
        </p:nvSpPr>
        <p:spPr>
          <a:xfrm>
            <a:off x="3708400" y="3141663"/>
            <a:ext cx="5148263" cy="302418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4AE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4000" dirty="0">
                <a:solidFill>
                  <a:schemeClr val="tx1"/>
                </a:solidFill>
              </a:rPr>
              <a:t>I cavalli</a:t>
            </a:r>
            <a:r>
              <a:rPr lang="it-IT" sz="3600" dirty="0">
                <a:solidFill>
                  <a:schemeClr val="tx1"/>
                </a:solidFill>
              </a:rPr>
              <a:t> e Mario</a:t>
            </a:r>
            <a:br>
              <a:rPr lang="it-IT" sz="3600" dirty="0">
                <a:solidFill>
                  <a:schemeClr val="tx1"/>
                </a:solidFill>
              </a:rPr>
            </a:br>
            <a:r>
              <a:rPr lang="it-IT" sz="3600" dirty="0">
                <a:solidFill>
                  <a:schemeClr val="tx1"/>
                </a:solidFill>
              </a:rPr>
              <a:t>RINGRAZIANO</a:t>
            </a:r>
          </a:p>
        </p:txBody>
      </p:sp>
      <p:pic>
        <p:nvPicPr>
          <p:cNvPr id="3" name="Picture 5" descr="C:\inetpub\wwwroot\fotoalbum\2011\110526_CampPonyPiem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007" y="0"/>
            <a:ext cx="4572002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9" descr="D:\PICTURES\CAVALLI\arabian-hors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0"/>
            <a:ext cx="5436096" cy="39827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0" descr="C:\inetpub\wwwroot\hjs\images\mf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9613" y="6092825"/>
            <a:ext cx="706437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E_2023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8" y="0"/>
            <a:ext cx="857187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 rot="19702315">
            <a:off x="1207467" y="1893598"/>
            <a:ext cx="6022851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9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Fine</a:t>
            </a:r>
          </a:p>
        </p:txBody>
      </p:sp>
      <p:pic>
        <p:nvPicPr>
          <p:cNvPr id="2" name="Picture 26" descr="ca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7038" y="5284788"/>
            <a:ext cx="1096962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1905000" y="188913"/>
            <a:ext cx="5380038" cy="600233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9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Festa</a:t>
            </a:r>
          </a:p>
          <a:p>
            <a:pPr algn="ctr">
              <a:defRPr/>
            </a:pPr>
            <a:r>
              <a:rPr lang="it-IT" sz="9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</a:t>
            </a:r>
          </a:p>
          <a:p>
            <a:pPr algn="ctr">
              <a:defRPr/>
            </a:pPr>
            <a:r>
              <a:rPr lang="it-IT" sz="9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Cavalieri</a:t>
            </a:r>
            <a:br>
              <a:rPr lang="it-IT" sz="9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9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Valdostani</a:t>
            </a:r>
          </a:p>
        </p:txBody>
      </p:sp>
      <p:pic>
        <p:nvPicPr>
          <p:cNvPr id="6" name="Picture 5" descr="ALICE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5516563"/>
            <a:ext cx="452437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539750" y="404813"/>
            <a:ext cx="75247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t-IT" sz="6600" b="1" dirty="0" smtClean="0">
                <a:latin typeface="+mn-lt"/>
              </a:rPr>
              <a:t>Angelica</a:t>
            </a:r>
            <a:br>
              <a:rPr lang="it-IT" sz="6600" b="1" dirty="0" smtClean="0">
                <a:latin typeface="+mn-lt"/>
              </a:rPr>
            </a:br>
            <a:r>
              <a:rPr lang="it-IT" sz="6600" b="1" dirty="0" smtClean="0">
                <a:latin typeface="+mn-lt"/>
              </a:rPr>
              <a:t>CROSIO</a:t>
            </a:r>
            <a:endParaRPr lang="it-IT" sz="6600" b="1" dirty="0">
              <a:latin typeface="+mn-lt"/>
            </a:endParaRPr>
          </a:p>
        </p:txBody>
      </p:sp>
      <p:pic>
        <p:nvPicPr>
          <p:cNvPr id="8" name="Immagine 7" descr="Angelica Crosio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060848"/>
            <a:ext cx="3816424" cy="3209464"/>
          </a:xfrm>
          <a:prstGeom prst="rect">
            <a:avLst/>
          </a:prstGeom>
        </p:spPr>
      </p:pic>
      <p:pic>
        <p:nvPicPr>
          <p:cNvPr id="10" name="Immagine 9" descr="Angelica Crosio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8304" y="2060848"/>
            <a:ext cx="5058237" cy="3384376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23528" y="6021288"/>
            <a:ext cx="8531994" cy="55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Oro </a:t>
            </a:r>
            <a:r>
              <a:rPr lang="it-IT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Endurance CEN B Juniores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468312" y="5445224"/>
            <a:ext cx="8675688" cy="55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2363" dir="842175" algn="ctr" rotWithShape="0">
              <a:srgbClr val="0033CC"/>
            </a:outerShdw>
          </a:effectLst>
        </p:spPr>
        <p:txBody>
          <a:bodyPr/>
          <a:lstStyle/>
          <a:p>
            <a:pPr marL="448056" indent="-384048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Oro </a:t>
            </a:r>
            <a:r>
              <a:rPr lang="it-IT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Endurance Debuttanti Juniores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rev="1" advAuto="2000"/>
      <p:bldP spid="5" grpId="0" build="p" autoUpdateAnimBg="0" rev="1" advAuto="2000"/>
      <p:bldP spid="6" grpId="0" build="p" autoUpdateAnimBg="0" rev="1" advAuto="200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14264</TotalTime>
  <Words>1284</Words>
  <Application>Microsoft Office PowerPoint</Application>
  <PresentationFormat>Presentazione su schermo (4:3)</PresentationFormat>
  <Paragraphs>415</Paragraphs>
  <Slides>89</Slides>
  <Notes>81</Notes>
  <HiddenSlides>0</HiddenSlides>
  <MMClips>17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89</vt:i4>
      </vt:variant>
    </vt:vector>
  </HeadingPairs>
  <TitlesOfParts>
    <vt:vector size="90" baseType="lpstr">
      <vt:lpstr>Verve</vt:lpstr>
      <vt:lpstr>Diapositiva 1</vt:lpstr>
      <vt:lpstr>Diapositiva 2</vt:lpstr>
      <vt:lpstr>Diapositiva 3</vt:lpstr>
      <vt:lpstr>Diapositiva 4</vt:lpstr>
      <vt:lpstr>A tavola ….. Il Menu</vt:lpstr>
      <vt:lpstr>Ordine di partenza ….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</vt:vector>
  </TitlesOfParts>
  <Company>IVECO S.P.A.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F.I.S.E. Valle D’Aosta</dc:title>
  <dc:creator>FENOCCHIO Mario</dc:creator>
  <cp:lastModifiedBy>Mario Fenocchio</cp:lastModifiedBy>
  <cp:revision>1156</cp:revision>
  <cp:lastPrinted>1601-01-01T00:00:00Z</cp:lastPrinted>
  <dcterms:created xsi:type="dcterms:W3CDTF">2002-11-01T22:52:39Z</dcterms:created>
  <dcterms:modified xsi:type="dcterms:W3CDTF">2023-02-13T07:40:18Z</dcterms:modified>
</cp:coreProperties>
</file>